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9" r:id="rId1"/>
  </p:sldMasterIdLst>
  <p:notesMasterIdLst>
    <p:notesMasterId r:id="rId3"/>
  </p:notesMasterIdLst>
  <p:sldIdLst>
    <p:sldId id="256" r:id="rId2"/>
  </p:sldIdLst>
  <p:sldSz cx="7772400" cy="10058400"/>
  <p:notesSz cx="6858000" cy="9144000"/>
  <p:embeddedFontLst>
    <p:embeddedFont>
      <p:font typeface="Bevan" panose="020B0604020202020204" charset="0"/>
      <p:regular r:id="rId4"/>
    </p:embeddedFont>
    <p:embeddedFont>
      <p:font typeface="Georgia" panose="02040502050405020303" pitchFamily="18" charset="0"/>
      <p:regular r:id="rId5"/>
      <p:bold r:id="rId6"/>
      <p:italic r:id="rId7"/>
      <p:boldItalic r:id="rId8"/>
    </p:embeddedFont>
    <p:embeddedFont>
      <p:font typeface="Helvetica Neue" panose="020B0604020202020204" charset="0"/>
      <p:regular r:id="rId9"/>
      <p:bold r:id="rId10"/>
      <p:italic r:id="rId11"/>
      <p:boldItalic r:id="rId12"/>
    </p:embeddedFont>
    <p:embeddedFont>
      <p:font typeface="Helvetica Neue Light" panose="020B0604020202020204" charset="0"/>
      <p:regular r:id="rId13"/>
      <p:bold r:id="rId14"/>
      <p:italic r:id="rId15"/>
      <p:boldItalic r:id="rId16"/>
    </p:embeddedFont>
    <p:embeddedFont>
      <p:font typeface="UnifrakturMaguntia" panose="020B0604020202020204" charset="0"/>
      <p:regular r:id="rId1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3168" userDrawn="1">
          <p15:clr>
            <a:srgbClr val="A4A3A4"/>
          </p15:clr>
        </p15:guide>
        <p15:guide id="2" pos="2448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AE127BA-3E2F-490A-AA0B-59EC16FCDBC9}" v="2" dt="2019-10-06T00:21:06.09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howGuides="1">
      <p:cViewPr>
        <p:scale>
          <a:sx n="125" d="100"/>
          <a:sy n="125" d="100"/>
        </p:scale>
        <p:origin x="252" y="-2856"/>
      </p:cViewPr>
      <p:guideLst>
        <p:guide orient="horz" pos="3168"/>
        <p:guide pos="2448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5.fntdata"/><Relationship Id="rId13" Type="http://schemas.openxmlformats.org/officeDocument/2006/relationships/font" Target="fonts/font10.fntdata"/><Relationship Id="rId18" Type="http://schemas.openxmlformats.org/officeDocument/2006/relationships/presProps" Target="presProps.xml"/><Relationship Id="rId3" Type="http://schemas.openxmlformats.org/officeDocument/2006/relationships/notesMaster" Target="notesMasters/notesMaster1.xml"/><Relationship Id="rId21" Type="http://schemas.openxmlformats.org/officeDocument/2006/relationships/tableStyles" Target="tableStyles.xml"/><Relationship Id="rId7" Type="http://schemas.openxmlformats.org/officeDocument/2006/relationships/font" Target="fonts/font4.fntdata"/><Relationship Id="rId12" Type="http://schemas.openxmlformats.org/officeDocument/2006/relationships/font" Target="fonts/font9.fntdata"/><Relationship Id="rId17" Type="http://schemas.openxmlformats.org/officeDocument/2006/relationships/font" Target="fonts/font14.fntdata"/><Relationship Id="rId2" Type="http://schemas.openxmlformats.org/officeDocument/2006/relationships/slide" Target="slides/slide1.xml"/><Relationship Id="rId16" Type="http://schemas.openxmlformats.org/officeDocument/2006/relationships/font" Target="fonts/font13.fntdata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3.fntdata"/><Relationship Id="rId11" Type="http://schemas.openxmlformats.org/officeDocument/2006/relationships/font" Target="fonts/font8.fntdata"/><Relationship Id="rId5" Type="http://schemas.openxmlformats.org/officeDocument/2006/relationships/font" Target="fonts/font2.fntdata"/><Relationship Id="rId15" Type="http://schemas.openxmlformats.org/officeDocument/2006/relationships/font" Target="fonts/font12.fntdata"/><Relationship Id="rId23" Type="http://schemas.microsoft.com/office/2015/10/relationships/revisionInfo" Target="revisionInfo.xml"/><Relationship Id="rId10" Type="http://schemas.openxmlformats.org/officeDocument/2006/relationships/font" Target="fonts/font7.fntdata"/><Relationship Id="rId19" Type="http://schemas.openxmlformats.org/officeDocument/2006/relationships/viewProps" Target="viewProps.xml"/><Relationship Id="rId4" Type="http://schemas.openxmlformats.org/officeDocument/2006/relationships/font" Target="fonts/font1.fntdata"/><Relationship Id="rId9" Type="http://schemas.openxmlformats.org/officeDocument/2006/relationships/font" Target="fonts/font6.fntdata"/><Relationship Id="rId14" Type="http://schemas.openxmlformats.org/officeDocument/2006/relationships/font" Target="fonts/font11.fntdata"/><Relationship Id="rId22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Палихов Антон" userId="4050d6280c872bd7" providerId="LiveId" clId="{4AE127BA-3E2F-490A-AA0B-59EC16FCDBC9}"/>
    <pc:docChg chg="custSel modSld">
      <pc:chgData name="Палихов Антон" userId="4050d6280c872bd7" providerId="LiveId" clId="{4AE127BA-3E2F-490A-AA0B-59EC16FCDBC9}" dt="2019-10-06T00:22:26.175" v="110" actId="20577"/>
      <pc:docMkLst>
        <pc:docMk/>
      </pc:docMkLst>
      <pc:sldChg chg="delSp modSp">
        <pc:chgData name="Палихов Антон" userId="4050d6280c872bd7" providerId="LiveId" clId="{4AE127BA-3E2F-490A-AA0B-59EC16FCDBC9}" dt="2019-10-06T00:22:26.175" v="110" actId="20577"/>
        <pc:sldMkLst>
          <pc:docMk/>
          <pc:sldMk cId="0" sldId="256"/>
        </pc:sldMkLst>
        <pc:spChg chg="mod">
          <ac:chgData name="Палихов Антон" userId="4050d6280c872bd7" providerId="LiveId" clId="{4AE127BA-3E2F-490A-AA0B-59EC16FCDBC9}" dt="2019-10-06T00:20:35.361" v="45" actId="20577"/>
          <ac:spMkLst>
            <pc:docMk/>
            <pc:sldMk cId="0" sldId="256"/>
            <ac:spMk id="17" creationId="{00000000-0000-0000-0000-000000000000}"/>
          </ac:spMkLst>
        </pc:spChg>
        <pc:spChg chg="mod">
          <ac:chgData name="Палихов Антон" userId="4050d6280c872bd7" providerId="LiveId" clId="{4AE127BA-3E2F-490A-AA0B-59EC16FCDBC9}" dt="2019-10-06T00:22:26.175" v="110" actId="20577"/>
          <ac:spMkLst>
            <pc:docMk/>
            <pc:sldMk cId="0" sldId="256"/>
            <ac:spMk id="18" creationId="{00000000-0000-0000-0000-000000000000}"/>
          </ac:spMkLst>
        </pc:spChg>
        <pc:spChg chg="mod">
          <ac:chgData name="Палихов Антон" userId="4050d6280c872bd7" providerId="LiveId" clId="{4AE127BA-3E2F-490A-AA0B-59EC16FCDBC9}" dt="2019-10-06T00:22:15.281" v="108" actId="1076"/>
          <ac:spMkLst>
            <pc:docMk/>
            <pc:sldMk cId="0" sldId="256"/>
            <ac:spMk id="19" creationId="{00000000-0000-0000-0000-000000000000}"/>
          </ac:spMkLst>
        </pc:spChg>
        <pc:spChg chg="mod">
          <ac:chgData name="Палихов Антон" userId="4050d6280c872bd7" providerId="LiveId" clId="{4AE127BA-3E2F-490A-AA0B-59EC16FCDBC9}" dt="2019-10-06T00:21:54.337" v="84" actId="14100"/>
          <ac:spMkLst>
            <pc:docMk/>
            <pc:sldMk cId="0" sldId="256"/>
            <ac:spMk id="20" creationId="{00000000-0000-0000-0000-000000000000}"/>
          </ac:spMkLst>
        </pc:spChg>
        <pc:spChg chg="mod">
          <ac:chgData name="Палихов Антон" userId="4050d6280c872bd7" providerId="LiveId" clId="{4AE127BA-3E2F-490A-AA0B-59EC16FCDBC9}" dt="2019-10-06T00:20:19.817" v="17" actId="1076"/>
          <ac:spMkLst>
            <pc:docMk/>
            <pc:sldMk cId="0" sldId="256"/>
            <ac:spMk id="24" creationId="{00000000-0000-0000-0000-000000000000}"/>
          </ac:spMkLst>
        </pc:spChg>
        <pc:spChg chg="del">
          <ac:chgData name="Палихов Антон" userId="4050d6280c872bd7" providerId="LiveId" clId="{4AE127BA-3E2F-490A-AA0B-59EC16FCDBC9}" dt="2019-10-06T00:20:15.329" v="15" actId="478"/>
          <ac:spMkLst>
            <pc:docMk/>
            <pc:sldMk cId="0" sldId="256"/>
            <ac:spMk id="25" creationId="{00000000-0000-0000-0000-000000000000}"/>
          </ac:spMkLst>
        </pc:spChg>
        <pc:spChg chg="mod">
          <ac:chgData name="Палихов Антон" userId="4050d6280c872bd7" providerId="LiveId" clId="{4AE127BA-3E2F-490A-AA0B-59EC16FCDBC9}" dt="2019-10-06T00:21:06.091" v="60" actId="207"/>
          <ac:spMkLst>
            <pc:docMk/>
            <pc:sldMk cId="0" sldId="256"/>
            <ac:spMk id="91" creationId="{00000000-0000-0000-0000-000000000000}"/>
          </ac:spMkLst>
        </pc:spChg>
        <pc:picChg chg="del">
          <ac:chgData name="Палихов Антон" userId="4050d6280c872bd7" providerId="LiveId" clId="{4AE127BA-3E2F-490A-AA0B-59EC16FCDBC9}" dt="2019-10-06T00:20:16.134" v="16" actId="478"/>
          <ac:picMkLst>
            <pc:docMk/>
            <pc:sldMk cId="0" sldId="256"/>
            <ac:picMk id="26" creationId="{00000000-0000-0000-0000-000000000000}"/>
          </ac:picMkLst>
        </pc:picChg>
        <pc:picChg chg="del">
          <ac:chgData name="Палихов Антон" userId="4050d6280c872bd7" providerId="LiveId" clId="{4AE127BA-3E2F-490A-AA0B-59EC16FCDBC9}" dt="2019-10-06T00:21:17.229" v="61" actId="478"/>
          <ac:picMkLst>
            <pc:docMk/>
            <pc:sldMk cId="0" sldId="256"/>
            <ac:picMk id="38" creationId="{00000000-0000-0000-0000-000000000000}"/>
          </ac:picMkLst>
        </pc:picChg>
        <pc:picChg chg="del">
          <ac:chgData name="Палихов Антон" userId="4050d6280c872bd7" providerId="LiveId" clId="{4AE127BA-3E2F-490A-AA0B-59EC16FCDBC9}" dt="2019-10-06T00:21:23.108" v="64" actId="478"/>
          <ac:picMkLst>
            <pc:docMk/>
            <pc:sldMk cId="0" sldId="256"/>
            <ac:picMk id="52" creationId="{00000000-0000-0000-0000-000000000000}"/>
          </ac:picMkLst>
        </pc:picChg>
        <pc:picChg chg="del">
          <ac:chgData name="Палихов Антон" userId="4050d6280c872bd7" providerId="LiveId" clId="{4AE127BA-3E2F-490A-AA0B-59EC16FCDBC9}" dt="2019-10-06T00:21:18.933" v="63" actId="478"/>
          <ac:picMkLst>
            <pc:docMk/>
            <pc:sldMk cId="0" sldId="256"/>
            <ac:picMk id="74" creationId="{00000000-0000-0000-0000-000000000000}"/>
          </ac:picMkLst>
        </pc:picChg>
        <pc:picChg chg="del">
          <ac:chgData name="Палихов Антон" userId="4050d6280c872bd7" providerId="LiveId" clId="{4AE127BA-3E2F-490A-AA0B-59EC16FCDBC9}" dt="2019-10-06T00:21:17.950" v="62" actId="478"/>
          <ac:picMkLst>
            <pc:docMk/>
            <pc:sldMk cId="0" sldId="256"/>
            <ac:picMk id="76" creationId="{00000000-0000-0000-0000-000000000000}"/>
          </ac:picMkLst>
        </pc:picChg>
        <pc:picChg chg="del">
          <ac:chgData name="Палихов Антон" userId="4050d6280c872bd7" providerId="LiveId" clId="{4AE127BA-3E2F-490A-AA0B-59EC16FCDBC9}" dt="2019-10-06T00:21:23.765" v="65" actId="478"/>
          <ac:picMkLst>
            <pc:docMk/>
            <pc:sldMk cId="0" sldId="256"/>
            <ac:picMk id="88" creationId="{00000000-0000-0000-0000-000000000000}"/>
          </ac:picMkLst>
        </pc:picChg>
        <pc:cxnChg chg="mod">
          <ac:chgData name="Палихов Антон" userId="4050d6280c872bd7" providerId="LiveId" clId="{4AE127BA-3E2F-490A-AA0B-59EC16FCDBC9}" dt="2019-10-06T00:22:20.029" v="109" actId="1037"/>
          <ac:cxnSpMkLst>
            <pc:docMk/>
            <pc:sldMk cId="0" sldId="256"/>
            <ac:cxnSpMk id="21" creationId="{00000000-0000-0000-0000-000000000000}"/>
          </ac:cxnSpMkLst>
        </pc:cxnChg>
      </pc:sldChg>
    </pc:docChg>
  </pc:docChgLst>
</pc:chgInfo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914400" marR="0" lvl="1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1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>
                <a:solidFill>
                  <a:schemeClr val="dk1"/>
                </a:solidFill>
              </a:rPr>
              <a:t>Change page size: File → Page Setup…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dk1"/>
                </a:solidFill>
              </a:rPr>
              <a:t>Change Color Background: Slide → Change background… →Color</a:t>
            </a:r>
            <a:endParaRPr/>
          </a:p>
        </p:txBody>
      </p:sp>
      <p:sp>
        <p:nvSpPr>
          <p:cNvPr id="13" name="Google Shape;13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2103438" y="685800"/>
            <a:ext cx="26511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nyNewspaper" type="tx">
  <p:cSld name="TITLE_AND_BODY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sldNum" idx="12"/>
          </p:nvPr>
        </p:nvSpPr>
        <p:spPr>
          <a:xfrm>
            <a:off x="3740483" y="7181453"/>
            <a:ext cx="288136" cy="2721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4725" tIns="24725" rIns="24725" bIns="24725" anchor="t" anchorCtr="0">
            <a:noAutofit/>
          </a:bodyPr>
          <a:lstStyle>
            <a:lvl1pPr marL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Helvetica Neue Light"/>
              <a:buNone/>
              <a:defRPr sz="16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L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Helvetica Neue Light"/>
              <a:buNone/>
              <a:defRPr sz="16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L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Helvetica Neue Light"/>
              <a:buNone/>
              <a:defRPr sz="16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L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Helvetica Neue Light"/>
              <a:buNone/>
              <a:defRPr sz="16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L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Helvetica Neue Light"/>
              <a:buNone/>
              <a:defRPr sz="16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L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Helvetica Neue Light"/>
              <a:buNone/>
              <a:defRPr sz="16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L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Helvetica Neue Light"/>
              <a:buNone/>
              <a:defRPr sz="16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L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Helvetica Neue Light"/>
              <a:buNone/>
              <a:defRPr sz="16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L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Helvetica Neue Light"/>
              <a:buNone/>
              <a:defRPr sz="16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‹№›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1183514" y="2777992"/>
            <a:ext cx="5405372" cy="10513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4725" tIns="24725" rIns="24725" bIns="24725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0"/>
              <a:buFont typeface="Helvetica Neue"/>
              <a:buNone/>
              <a:defRPr sz="8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0"/>
              <a:buFont typeface="Helvetica Neue"/>
              <a:buNone/>
              <a:defRPr sz="8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0"/>
              <a:buFont typeface="Helvetica Neue"/>
              <a:buNone/>
              <a:defRPr sz="8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0"/>
              <a:buFont typeface="Helvetica Neue"/>
              <a:buNone/>
              <a:defRPr sz="8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0"/>
              <a:buFont typeface="Helvetica Neue"/>
              <a:buNone/>
              <a:defRPr sz="8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0"/>
              <a:buFont typeface="Helvetica Neue"/>
              <a:buNone/>
              <a:defRPr sz="8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0"/>
              <a:buFont typeface="Helvetica Neue"/>
              <a:buNone/>
              <a:defRPr sz="8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0"/>
              <a:buFont typeface="Helvetica Neue"/>
              <a:buNone/>
              <a:defRPr sz="8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0"/>
              <a:buFont typeface="Helvetica Neue"/>
              <a:buNone/>
              <a:defRPr sz="8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1183514" y="3915965"/>
            <a:ext cx="5405372" cy="30613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4725" tIns="24725" rIns="24725" bIns="24725" anchor="ctr" anchorCtr="0"/>
          <a:lstStyle>
            <a:lvl1pPr marL="457200" marR="0" lvl="0" indent="-523240" algn="l" rtl="0">
              <a:lnSpc>
                <a:spcPct val="100000"/>
              </a:lnSpc>
              <a:spcBef>
                <a:spcPts val="4300"/>
              </a:spcBef>
              <a:spcAft>
                <a:spcPts val="0"/>
              </a:spcAft>
              <a:buClr>
                <a:srgbClr val="000000"/>
              </a:buClr>
              <a:buSzPts val="4640"/>
              <a:buFont typeface="Helvetica Neue"/>
              <a:buChar char="•"/>
              <a:defRPr sz="3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914400" marR="0" lvl="1" indent="-523240" algn="l" rtl="0">
              <a:lnSpc>
                <a:spcPct val="100000"/>
              </a:lnSpc>
              <a:spcBef>
                <a:spcPts val="4300"/>
              </a:spcBef>
              <a:spcAft>
                <a:spcPts val="0"/>
              </a:spcAft>
              <a:buClr>
                <a:srgbClr val="000000"/>
              </a:buClr>
              <a:buSzPts val="4640"/>
              <a:buFont typeface="Helvetica Neue"/>
              <a:buChar char="•"/>
              <a:defRPr sz="3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523239" algn="l" rtl="0">
              <a:lnSpc>
                <a:spcPct val="100000"/>
              </a:lnSpc>
              <a:spcBef>
                <a:spcPts val="4300"/>
              </a:spcBef>
              <a:spcAft>
                <a:spcPts val="0"/>
              </a:spcAft>
              <a:buClr>
                <a:srgbClr val="000000"/>
              </a:buClr>
              <a:buSzPts val="4640"/>
              <a:buFont typeface="Helvetica Neue"/>
              <a:buChar char="•"/>
              <a:defRPr sz="3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523239" algn="l" rtl="0">
              <a:lnSpc>
                <a:spcPct val="100000"/>
              </a:lnSpc>
              <a:spcBef>
                <a:spcPts val="4300"/>
              </a:spcBef>
              <a:spcAft>
                <a:spcPts val="0"/>
              </a:spcAft>
              <a:buClr>
                <a:srgbClr val="000000"/>
              </a:buClr>
              <a:buSzPts val="4640"/>
              <a:buFont typeface="Helvetica Neue"/>
              <a:buChar char="•"/>
              <a:defRPr sz="3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523239" algn="l" rtl="0">
              <a:lnSpc>
                <a:spcPct val="100000"/>
              </a:lnSpc>
              <a:spcBef>
                <a:spcPts val="4300"/>
              </a:spcBef>
              <a:spcAft>
                <a:spcPts val="0"/>
              </a:spcAft>
              <a:buClr>
                <a:srgbClr val="000000"/>
              </a:buClr>
              <a:buSzPts val="4640"/>
              <a:buFont typeface="Helvetica Neue"/>
              <a:buChar char="•"/>
              <a:defRPr sz="3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523239" algn="l" rtl="0">
              <a:lnSpc>
                <a:spcPct val="100000"/>
              </a:lnSpc>
              <a:spcBef>
                <a:spcPts val="4300"/>
              </a:spcBef>
              <a:spcAft>
                <a:spcPts val="0"/>
              </a:spcAft>
              <a:buClr>
                <a:srgbClr val="000000"/>
              </a:buClr>
              <a:buSzPts val="4640"/>
              <a:buFont typeface="Helvetica Neue"/>
              <a:buChar char="•"/>
              <a:defRPr sz="3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523239" algn="l" rtl="0">
              <a:lnSpc>
                <a:spcPct val="100000"/>
              </a:lnSpc>
              <a:spcBef>
                <a:spcPts val="4300"/>
              </a:spcBef>
              <a:spcAft>
                <a:spcPts val="0"/>
              </a:spcAft>
              <a:buClr>
                <a:srgbClr val="000000"/>
              </a:buClr>
              <a:buSzPts val="4640"/>
              <a:buFont typeface="Helvetica Neue"/>
              <a:buChar char="•"/>
              <a:defRPr sz="3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523239" algn="l" rtl="0">
              <a:lnSpc>
                <a:spcPct val="100000"/>
              </a:lnSpc>
              <a:spcBef>
                <a:spcPts val="4300"/>
              </a:spcBef>
              <a:spcAft>
                <a:spcPts val="0"/>
              </a:spcAft>
              <a:buClr>
                <a:srgbClr val="000000"/>
              </a:buClr>
              <a:buSzPts val="4640"/>
              <a:buFont typeface="Helvetica Neue"/>
              <a:buChar char="•"/>
              <a:defRPr sz="3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523240" algn="l" rtl="0">
              <a:lnSpc>
                <a:spcPct val="100000"/>
              </a:lnSpc>
              <a:spcBef>
                <a:spcPts val="4300"/>
              </a:spcBef>
              <a:spcAft>
                <a:spcPts val="0"/>
              </a:spcAft>
              <a:buClr>
                <a:srgbClr val="000000"/>
              </a:buClr>
              <a:buSzPts val="4640"/>
              <a:buFont typeface="Helvetica Neue"/>
              <a:buChar char="•"/>
              <a:defRPr sz="3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3740483" y="7181453"/>
            <a:ext cx="288136" cy="2721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4725" tIns="24725" rIns="24725" bIns="24725" anchor="t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Helvetica Neue Light"/>
              <a:buNone/>
              <a:defRPr sz="16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L="0" marR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Helvetica Neue Light"/>
              <a:buNone/>
              <a:defRPr sz="16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L="0" marR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Helvetica Neue Light"/>
              <a:buNone/>
              <a:defRPr sz="16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L="0" marR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Helvetica Neue Light"/>
              <a:buNone/>
              <a:defRPr sz="16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L="0" marR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Helvetica Neue Light"/>
              <a:buNone/>
              <a:defRPr sz="16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L="0" marR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Helvetica Neue Light"/>
              <a:buNone/>
              <a:defRPr sz="16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L="0" marR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Helvetica Neue Light"/>
              <a:buNone/>
              <a:defRPr sz="16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L="0" marR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Helvetica Neue Light"/>
              <a:buNone/>
              <a:defRPr sz="16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L="0" marR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Helvetica Neue Light"/>
              <a:buNone/>
              <a:defRPr sz="16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‹№›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11" Type="http://schemas.openxmlformats.org/officeDocument/2006/relationships/hyperlink" Target="https://cyborgsandmages.wordpress.com/" TargetMode="External"/><Relationship Id="rId5" Type="http://schemas.openxmlformats.org/officeDocument/2006/relationships/image" Target="../media/image3.png"/><Relationship Id="rId10" Type="http://schemas.openxmlformats.org/officeDocument/2006/relationships/image" Target="../media/image8.png"/><Relationship Id="rId4" Type="http://schemas.openxmlformats.org/officeDocument/2006/relationships/image" Target="../media/image2.png"/><Relationship Id="rId9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9D8C5"/>
        </a:solidFill>
        <a:effectLst/>
      </p:bgPr>
    </p:bg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/>
          <p:nvPr/>
        </p:nvSpPr>
        <p:spPr>
          <a:xfrm>
            <a:off x="6249363" y="578483"/>
            <a:ext cx="927673" cy="762374"/>
          </a:xfrm>
          <a:prstGeom prst="rect">
            <a:avLst/>
          </a:prstGeom>
          <a:noFill/>
          <a:ln w="15875" cap="flat" cmpd="sng">
            <a:solidFill>
              <a:srgbClr val="242019"/>
            </a:solidFill>
            <a:prstDash val="solid"/>
            <a:miter lim="400000"/>
            <a:headEnd type="none" w="sm" len="sm"/>
            <a:tailEnd type="none" w="sm" len="sm"/>
          </a:ln>
        </p:spPr>
        <p:txBody>
          <a:bodyPr spcFirstLastPara="1" wrap="square" lIns="24725" tIns="24725" rIns="24725" bIns="247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Helvetica Neue"/>
              <a:buNone/>
            </a:pPr>
            <a:endParaRPr sz="2400" b="1" i="0" u="none" strike="noStrike" cap="non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6" name="Google Shape;16;p3"/>
          <p:cNvSpPr/>
          <p:nvPr/>
        </p:nvSpPr>
        <p:spPr>
          <a:xfrm>
            <a:off x="590610" y="593122"/>
            <a:ext cx="927672" cy="762374"/>
          </a:xfrm>
          <a:prstGeom prst="rect">
            <a:avLst/>
          </a:prstGeom>
          <a:noFill/>
          <a:ln w="15875" cap="flat" cmpd="sng">
            <a:solidFill>
              <a:srgbClr val="242019"/>
            </a:solidFill>
            <a:prstDash val="solid"/>
            <a:miter lim="400000"/>
            <a:headEnd type="none" w="sm" len="sm"/>
            <a:tailEnd type="none" w="sm" len="sm"/>
          </a:ln>
        </p:spPr>
        <p:txBody>
          <a:bodyPr spcFirstLastPara="1" wrap="square" lIns="24725" tIns="24725" rIns="24725" bIns="247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Helvetica Neue"/>
              <a:buNone/>
            </a:pPr>
            <a:endParaRPr sz="2400" b="1" i="0" u="none" strike="noStrike" cap="non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7" name="Google Shape;17;p3"/>
          <p:cNvSpPr txBox="1"/>
          <p:nvPr/>
        </p:nvSpPr>
        <p:spPr>
          <a:xfrm>
            <a:off x="1347826" y="543500"/>
            <a:ext cx="5035200" cy="63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4725" tIns="24725" rIns="24725" bIns="247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3A2E"/>
              </a:buClr>
              <a:buSzPts val="3800"/>
              <a:buFont typeface="Arial"/>
              <a:buNone/>
            </a:pPr>
            <a:r>
              <a:rPr lang="en-US" sz="4800" dirty="0">
                <a:solidFill>
                  <a:srgbClr val="433A2E"/>
                </a:solidFill>
                <a:latin typeface="UnifrakturMaguntia"/>
                <a:ea typeface="UnifrakturMaguntia"/>
                <a:cs typeface="UnifrakturMaguntia"/>
                <a:sym typeface="UnifrakturMaguntia"/>
              </a:rPr>
              <a:t>Waterdeep Times</a:t>
            </a:r>
            <a:endParaRPr sz="4800" dirty="0">
              <a:latin typeface="UnifrakturMaguntia"/>
              <a:ea typeface="UnifrakturMaguntia"/>
              <a:cs typeface="UnifrakturMaguntia"/>
              <a:sym typeface="UnifrakturMaguntia"/>
            </a:endParaRPr>
          </a:p>
        </p:txBody>
      </p:sp>
      <p:sp>
        <p:nvSpPr>
          <p:cNvPr id="18" name="Google Shape;18;p3"/>
          <p:cNvSpPr txBox="1"/>
          <p:nvPr/>
        </p:nvSpPr>
        <p:spPr>
          <a:xfrm>
            <a:off x="837361" y="1425064"/>
            <a:ext cx="484410" cy="1510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4725" tIns="24725" rIns="24725" bIns="247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019"/>
              </a:buClr>
              <a:buSzPts val="700"/>
              <a:buFont typeface="Georgia"/>
              <a:buNone/>
            </a:pPr>
            <a:r>
              <a:rPr lang="en-US" sz="700" b="1" i="0" u="none" strike="noStrike" cap="none" dirty="0">
                <a:solidFill>
                  <a:srgbClr val="242019"/>
                </a:solidFill>
                <a:latin typeface="Georgia"/>
                <a:ea typeface="Georgia"/>
                <a:cs typeface="Georgia"/>
                <a:sym typeface="Georgia"/>
              </a:rPr>
              <a:t>EST 1485</a:t>
            </a:r>
            <a:endParaRPr dirty="0"/>
          </a:p>
        </p:txBody>
      </p:sp>
      <p:sp>
        <p:nvSpPr>
          <p:cNvPr id="19" name="Google Shape;19;p3"/>
          <p:cNvSpPr txBox="1"/>
          <p:nvPr/>
        </p:nvSpPr>
        <p:spPr>
          <a:xfrm>
            <a:off x="3174634" y="1408291"/>
            <a:ext cx="1548527" cy="1749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4725" tIns="24725" rIns="24725" bIns="247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019"/>
              </a:buClr>
              <a:buSzPts val="700"/>
              <a:buFont typeface="Georgia"/>
              <a:buNone/>
            </a:pPr>
            <a:r>
              <a:rPr lang="en-US" sz="700" b="1" i="0" u="none" strike="noStrike" cap="none" dirty="0">
                <a:solidFill>
                  <a:srgbClr val="242019"/>
                </a:solidFill>
                <a:latin typeface="Georgia"/>
                <a:ea typeface="Georgia"/>
                <a:cs typeface="Georgia"/>
                <a:sym typeface="Georgia"/>
              </a:rPr>
              <a:t>WATERDEEP AND ENVIRONS</a:t>
            </a:r>
            <a:endParaRPr dirty="0"/>
          </a:p>
        </p:txBody>
      </p:sp>
      <p:sp>
        <p:nvSpPr>
          <p:cNvPr id="20" name="Google Shape;20;p3"/>
          <p:cNvSpPr txBox="1"/>
          <p:nvPr/>
        </p:nvSpPr>
        <p:spPr>
          <a:xfrm>
            <a:off x="6069806" y="1425064"/>
            <a:ext cx="1072697" cy="1510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4725" tIns="24725" rIns="24725" bIns="247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019"/>
              </a:buClr>
              <a:buSzPts val="700"/>
              <a:buFont typeface="Georgia"/>
              <a:buNone/>
            </a:pPr>
            <a:r>
              <a:rPr lang="en-US" sz="700" b="1" dirty="0">
                <a:solidFill>
                  <a:srgbClr val="242019"/>
                </a:solidFill>
                <a:latin typeface="Georgia"/>
                <a:ea typeface="Georgia"/>
                <a:cs typeface="Georgia"/>
                <a:sym typeface="Georgia"/>
              </a:rPr>
              <a:t>MARPENOTH</a:t>
            </a:r>
            <a:r>
              <a:rPr lang="en-US" sz="700" b="1" i="0" u="none" strike="noStrike" cap="none" dirty="0">
                <a:solidFill>
                  <a:srgbClr val="242019"/>
                </a:solidFill>
                <a:latin typeface="Georgia"/>
                <a:ea typeface="Georgia"/>
                <a:cs typeface="Georgia"/>
                <a:sym typeface="Georgia"/>
              </a:rPr>
              <a:t> 20 1492</a:t>
            </a:r>
            <a:endParaRPr dirty="0"/>
          </a:p>
        </p:txBody>
      </p:sp>
      <p:cxnSp>
        <p:nvCxnSpPr>
          <p:cNvPr id="21" name="Google Shape;21;p3"/>
          <p:cNvCxnSpPr/>
          <p:nvPr/>
        </p:nvCxnSpPr>
        <p:spPr>
          <a:xfrm>
            <a:off x="577025" y="1412364"/>
            <a:ext cx="6605282" cy="1"/>
          </a:xfrm>
          <a:prstGeom prst="straightConnector1">
            <a:avLst/>
          </a:prstGeom>
          <a:noFill/>
          <a:ln w="19050" cap="flat" cmpd="sng">
            <a:solidFill>
              <a:srgbClr val="242019"/>
            </a:solidFill>
            <a:prstDash val="solid"/>
            <a:miter lim="400000"/>
            <a:headEnd type="none" w="sm" len="sm"/>
            <a:tailEnd type="none" w="sm" len="sm"/>
          </a:ln>
        </p:spPr>
      </p:cxnSp>
      <p:cxnSp>
        <p:nvCxnSpPr>
          <p:cNvPr id="22" name="Google Shape;22;p3"/>
          <p:cNvCxnSpPr/>
          <p:nvPr/>
        </p:nvCxnSpPr>
        <p:spPr>
          <a:xfrm>
            <a:off x="586255" y="1588841"/>
            <a:ext cx="6602062" cy="1"/>
          </a:xfrm>
          <a:prstGeom prst="straightConnector1">
            <a:avLst/>
          </a:prstGeom>
          <a:noFill/>
          <a:ln w="19050" cap="flat" cmpd="sng">
            <a:solidFill>
              <a:srgbClr val="242019"/>
            </a:solidFill>
            <a:prstDash val="solid"/>
            <a:miter lim="400000"/>
            <a:headEnd type="none" w="sm" len="sm"/>
            <a:tailEnd type="none" w="sm" len="sm"/>
          </a:ln>
        </p:spPr>
      </p:cxnSp>
      <p:sp>
        <p:nvSpPr>
          <p:cNvPr id="23" name="Google Shape;23;p3"/>
          <p:cNvSpPr txBox="1"/>
          <p:nvPr/>
        </p:nvSpPr>
        <p:spPr>
          <a:xfrm>
            <a:off x="608679" y="661180"/>
            <a:ext cx="891535" cy="627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4725" tIns="24725" rIns="24725" bIns="247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392D"/>
              </a:buClr>
              <a:buSzPts val="1250"/>
              <a:buFont typeface="Arial"/>
              <a:buNone/>
            </a:pPr>
            <a:r>
              <a:rPr lang="en-US" sz="1000" i="0" u="none" strike="noStrike" cap="none" dirty="0">
                <a:solidFill>
                  <a:srgbClr val="43392D"/>
                </a:solidFill>
                <a:latin typeface="Bevan"/>
                <a:ea typeface="Bevan"/>
                <a:cs typeface="Bevan"/>
                <a:sym typeface="Bevan"/>
              </a:rPr>
              <a:t>LATEST</a:t>
            </a:r>
            <a:endParaRPr sz="1000" dirty="0">
              <a:latin typeface="Bevan"/>
              <a:ea typeface="Bevan"/>
              <a:cs typeface="Bevan"/>
              <a:sym typeface="Bevan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392D"/>
              </a:buClr>
              <a:buSzPts val="1250"/>
              <a:buFont typeface="Arial"/>
              <a:buNone/>
            </a:pPr>
            <a:r>
              <a:rPr lang="en-US" sz="1000" i="0" u="none" strike="noStrike" cap="none" dirty="0">
                <a:solidFill>
                  <a:srgbClr val="43392D"/>
                </a:solidFill>
                <a:latin typeface="Bevan"/>
                <a:ea typeface="Bevan"/>
                <a:cs typeface="Bevan"/>
                <a:sym typeface="Bevan"/>
              </a:rPr>
              <a:t>NEWS</a:t>
            </a:r>
            <a:endParaRPr sz="1000" dirty="0">
              <a:latin typeface="Bevan"/>
              <a:ea typeface="Bevan"/>
              <a:cs typeface="Bevan"/>
              <a:sym typeface="Bevan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392D"/>
              </a:buClr>
              <a:buSzPts val="1250"/>
              <a:buFont typeface="Arial"/>
              <a:buNone/>
            </a:pPr>
            <a:r>
              <a:rPr lang="en-US" sz="1000" i="0" u="none" strike="noStrike" cap="none">
                <a:solidFill>
                  <a:srgbClr val="43392D"/>
                </a:solidFill>
                <a:latin typeface="Bevan"/>
                <a:ea typeface="Bevan"/>
                <a:cs typeface="Bevan"/>
                <a:sym typeface="Bevan"/>
              </a:rPr>
              <a:t>PICTURES</a:t>
            </a:r>
            <a:endParaRPr sz="1000">
              <a:latin typeface="Bevan"/>
              <a:ea typeface="Bevan"/>
              <a:cs typeface="Bevan"/>
              <a:sym typeface="Bevan"/>
            </a:endParaRPr>
          </a:p>
        </p:txBody>
      </p:sp>
      <p:sp>
        <p:nvSpPr>
          <p:cNvPr id="24" name="Google Shape;24;p3"/>
          <p:cNvSpPr txBox="1"/>
          <p:nvPr/>
        </p:nvSpPr>
        <p:spPr>
          <a:xfrm>
            <a:off x="6344375" y="699939"/>
            <a:ext cx="737647" cy="5424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4725" tIns="24725" rIns="24725" bIns="247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392D"/>
              </a:buClr>
              <a:buSzPts val="1950"/>
              <a:buFont typeface="Arial"/>
              <a:buNone/>
            </a:pPr>
            <a:r>
              <a:rPr lang="en-US" sz="1500" i="0" u="none" strike="noStrike" cap="none" dirty="0">
                <a:solidFill>
                  <a:srgbClr val="43392D"/>
                </a:solidFill>
                <a:latin typeface="Bevan"/>
                <a:ea typeface="Bevan"/>
                <a:cs typeface="Bevan"/>
                <a:sym typeface="Bevan"/>
              </a:rPr>
              <a:t>BEST</a:t>
            </a:r>
            <a:endParaRPr sz="1500" dirty="0">
              <a:latin typeface="Bevan"/>
              <a:ea typeface="Bevan"/>
              <a:cs typeface="Bevan"/>
              <a:sym typeface="Bevan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392D"/>
              </a:buClr>
              <a:buSzPts val="1250"/>
              <a:buFont typeface="Arial"/>
              <a:buNone/>
            </a:pPr>
            <a:r>
              <a:rPr lang="en-US" sz="1000" i="0" u="none" strike="noStrike" cap="none" dirty="0">
                <a:solidFill>
                  <a:srgbClr val="43392D"/>
                </a:solidFill>
                <a:latin typeface="Bevan"/>
                <a:ea typeface="Bevan"/>
                <a:cs typeface="Bevan"/>
                <a:sym typeface="Bevan"/>
              </a:rPr>
              <a:t>of SWORD COAST</a:t>
            </a:r>
            <a:endParaRPr sz="1000" dirty="0">
              <a:latin typeface="Bevan"/>
              <a:ea typeface="Bevan"/>
              <a:cs typeface="Bevan"/>
              <a:sym typeface="Bevan"/>
            </a:endParaRPr>
          </a:p>
        </p:txBody>
      </p:sp>
      <p:cxnSp>
        <p:nvCxnSpPr>
          <p:cNvPr id="27" name="Google Shape;27;p3"/>
          <p:cNvCxnSpPr/>
          <p:nvPr/>
        </p:nvCxnSpPr>
        <p:spPr>
          <a:xfrm>
            <a:off x="583559" y="1381934"/>
            <a:ext cx="6605282" cy="1"/>
          </a:xfrm>
          <a:prstGeom prst="straightConnector1">
            <a:avLst/>
          </a:prstGeom>
          <a:noFill/>
          <a:ln w="12700" cap="flat" cmpd="sng">
            <a:solidFill>
              <a:srgbClr val="242019"/>
            </a:solidFill>
            <a:prstDash val="solid"/>
            <a:miter lim="400000"/>
            <a:headEnd type="none" w="sm" len="sm"/>
            <a:tailEnd type="none" w="sm" len="sm"/>
          </a:ln>
        </p:spPr>
      </p:cxnSp>
      <p:grpSp>
        <p:nvGrpSpPr>
          <p:cNvPr id="28" name="Google Shape;28;p3"/>
          <p:cNvGrpSpPr/>
          <p:nvPr/>
        </p:nvGrpSpPr>
        <p:grpSpPr>
          <a:xfrm>
            <a:off x="623328" y="2318443"/>
            <a:ext cx="1228264" cy="201880"/>
            <a:chOff x="0" y="50799"/>
            <a:chExt cx="1228263" cy="201878"/>
          </a:xfrm>
        </p:grpSpPr>
        <p:cxnSp>
          <p:nvCxnSpPr>
            <p:cNvPr id="29" name="Google Shape;29;p3"/>
            <p:cNvCxnSpPr/>
            <p:nvPr/>
          </p:nvCxnSpPr>
          <p:spPr>
            <a:xfrm>
              <a:off x="0" y="50799"/>
              <a:ext cx="1228263" cy="1"/>
            </a:xfrm>
            <a:prstGeom prst="straightConnector1">
              <a:avLst/>
            </a:prstGeom>
            <a:noFill/>
            <a:ln w="12700" cap="flat" cmpd="sng">
              <a:solidFill>
                <a:srgbClr val="242019"/>
              </a:solidFill>
              <a:prstDash val="solid"/>
              <a:miter lim="400000"/>
              <a:headEnd type="none" w="sm" len="sm"/>
              <a:tailEnd type="none" w="sm" len="sm"/>
            </a:ln>
          </p:spPr>
        </p:cxnSp>
        <p:cxnSp>
          <p:nvCxnSpPr>
            <p:cNvPr id="30" name="Google Shape;30;p3"/>
            <p:cNvCxnSpPr/>
            <p:nvPr/>
          </p:nvCxnSpPr>
          <p:spPr>
            <a:xfrm>
              <a:off x="589" y="252676"/>
              <a:ext cx="1226782" cy="1"/>
            </a:xfrm>
            <a:prstGeom prst="straightConnector1">
              <a:avLst/>
            </a:prstGeom>
            <a:noFill/>
            <a:ln w="12700" cap="flat" cmpd="sng">
              <a:solidFill>
                <a:srgbClr val="242019"/>
              </a:solidFill>
              <a:prstDash val="solid"/>
              <a:miter lim="400000"/>
              <a:headEnd type="none" w="sm" len="sm"/>
              <a:tailEnd type="none" w="sm" len="sm"/>
            </a:ln>
          </p:spPr>
        </p:cxnSp>
      </p:grpSp>
      <p:sp>
        <p:nvSpPr>
          <p:cNvPr id="31" name="Google Shape;31;p3"/>
          <p:cNvSpPr txBox="1"/>
          <p:nvPr/>
        </p:nvSpPr>
        <p:spPr>
          <a:xfrm>
            <a:off x="583457" y="2323122"/>
            <a:ext cx="1308004" cy="2018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4725" tIns="24725" rIns="24725" bIns="247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019"/>
              </a:buClr>
              <a:buSzPts val="1100"/>
              <a:buFont typeface="Georgia"/>
              <a:buNone/>
            </a:pPr>
            <a:r>
              <a:rPr lang="en-US" sz="1100" b="0" i="0" u="none" strike="noStrike" cap="none">
                <a:solidFill>
                  <a:srgbClr val="242019"/>
                </a:solidFill>
                <a:latin typeface="Georgia"/>
                <a:ea typeface="Georgia"/>
                <a:cs typeface="Georgia"/>
                <a:sym typeface="Georgia"/>
              </a:rPr>
              <a:t>UTPTATE VELIT E</a:t>
            </a:r>
            <a:endParaRPr/>
          </a:p>
        </p:txBody>
      </p:sp>
      <p:sp>
        <p:nvSpPr>
          <p:cNvPr id="32" name="Google Shape;32;p3"/>
          <p:cNvSpPr txBox="1"/>
          <p:nvPr/>
        </p:nvSpPr>
        <p:spPr>
          <a:xfrm>
            <a:off x="574482" y="1588072"/>
            <a:ext cx="3964054" cy="3923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4725" tIns="24725" rIns="24725" bIns="247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019"/>
              </a:buClr>
              <a:buSzPts val="2400"/>
              <a:buFont typeface="Georgia"/>
              <a:buNone/>
            </a:pPr>
            <a:r>
              <a:rPr lang="en-US" sz="2400" b="1" i="0" u="none" strike="noStrike" cap="none" dirty="0">
                <a:solidFill>
                  <a:srgbClr val="242019"/>
                </a:solidFill>
                <a:latin typeface="Georgia"/>
                <a:ea typeface="Georgia"/>
                <a:cs typeface="Georgia"/>
                <a:sym typeface="Georgia"/>
              </a:rPr>
              <a:t>LOREM IPSUM SIT AME</a:t>
            </a:r>
            <a:endParaRPr dirty="0"/>
          </a:p>
        </p:txBody>
      </p:sp>
      <p:sp>
        <p:nvSpPr>
          <p:cNvPr id="33" name="Google Shape;33;p3"/>
          <p:cNvSpPr txBox="1"/>
          <p:nvPr/>
        </p:nvSpPr>
        <p:spPr>
          <a:xfrm>
            <a:off x="623328" y="2550202"/>
            <a:ext cx="1228263" cy="21830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4725" tIns="24725" rIns="24725" bIns="24725" anchor="ctr" anchorCtr="0">
            <a:noAutofit/>
          </a:bodyPr>
          <a:lstStyle/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019"/>
              </a:buClr>
              <a:buSzPts val="700"/>
              <a:buFont typeface="Georgia"/>
              <a:buNone/>
            </a:pPr>
            <a:r>
              <a:rPr lang="en-US" sz="700" b="0" i="0" u="none" strike="noStrike" cap="none">
                <a:solidFill>
                  <a:srgbClr val="242019"/>
                </a:solidFill>
                <a:latin typeface="Georgia"/>
                <a:ea typeface="Georgia"/>
                <a:cs typeface="Georgia"/>
                <a:sym typeface="Georgia"/>
              </a:rPr>
              <a:t>Lorem ipsum dolor sit amet, consectetur adipiscing elit, sed do eiusmod tempor incididunt ut labore et dolore magna aliqua.</a:t>
            </a:r>
            <a:endParaRPr/>
          </a:p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019"/>
              </a:buClr>
              <a:buSzPts val="700"/>
              <a:buFont typeface="Georgia"/>
              <a:buNone/>
            </a:pPr>
            <a:r>
              <a:rPr lang="en-US" sz="700" b="0" i="0" u="none" strike="noStrike" cap="none">
                <a:solidFill>
                  <a:srgbClr val="242019"/>
                </a:solidFill>
                <a:latin typeface="Georgia"/>
                <a:ea typeface="Georgia"/>
                <a:cs typeface="Georgia"/>
                <a:sym typeface="Georgia"/>
              </a:rPr>
              <a:t>Ut quis nostrud exercitation ullamco laboris nisi ut aliquip ex ea commodo consequat. Duis aute irure dolor in reprehenderit in voluptate velit esse cillum dolore eu fugiat nulla pariatur.</a:t>
            </a:r>
            <a:endParaRPr/>
          </a:p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019"/>
              </a:buClr>
              <a:buSzPts val="700"/>
              <a:buFont typeface="Georgia"/>
              <a:buNone/>
            </a:pPr>
            <a:r>
              <a:rPr lang="en-US" sz="700" b="0" i="0" u="none" strike="noStrike" cap="none">
                <a:solidFill>
                  <a:srgbClr val="242019"/>
                </a:solidFill>
                <a:latin typeface="Georgia"/>
                <a:ea typeface="Georgia"/>
                <a:cs typeface="Georgia"/>
                <a:sym typeface="Georgia"/>
              </a:rPr>
              <a:t>Lorem ipsum dolor sit amet, consectetur adipiscing elit, sed do eiusmod tempor incididunt ut labore et dolore.</a:t>
            </a:r>
            <a:endParaRPr sz="2400" b="1" i="0" u="none" strike="noStrike" cap="non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019"/>
              </a:buClr>
              <a:buSzPts val="700"/>
              <a:buFont typeface="Georgia"/>
              <a:buNone/>
            </a:pPr>
            <a:r>
              <a:rPr lang="en-US" sz="700" b="0" i="0" u="none" strike="noStrike" cap="none">
                <a:solidFill>
                  <a:srgbClr val="242019"/>
                </a:solidFill>
                <a:latin typeface="Georgia"/>
                <a:ea typeface="Georgia"/>
                <a:cs typeface="Georgia"/>
                <a:sym typeface="Georgia"/>
              </a:rPr>
              <a:t>Ut enim ad minim veniam, quis nostrud exercitation ullamco laboris nisi utptate velit esse cillum dolore.</a:t>
            </a:r>
            <a:endParaRPr/>
          </a:p>
        </p:txBody>
      </p:sp>
      <p:sp>
        <p:nvSpPr>
          <p:cNvPr id="34" name="Google Shape;34;p3"/>
          <p:cNvSpPr txBox="1"/>
          <p:nvPr/>
        </p:nvSpPr>
        <p:spPr>
          <a:xfrm>
            <a:off x="636028" y="1934592"/>
            <a:ext cx="1228263" cy="3542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4725" tIns="24725" rIns="24725" bIns="247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019"/>
              </a:buClr>
              <a:buSzPts val="700"/>
              <a:buFont typeface="Georgia"/>
              <a:buNone/>
            </a:pPr>
            <a:r>
              <a:rPr lang="en-US" sz="700" b="1" i="1" u="none" strike="noStrike" cap="none">
                <a:solidFill>
                  <a:srgbClr val="242019"/>
                </a:solidFill>
                <a:latin typeface="Georgia"/>
                <a:ea typeface="Georgia"/>
                <a:cs typeface="Georgia"/>
                <a:sym typeface="Georgia"/>
              </a:rPr>
              <a:t>Ut quis nostrud exercitation ullamco laboris nisi ut aliquip</a:t>
            </a:r>
            <a:endParaRPr/>
          </a:p>
        </p:txBody>
      </p:sp>
      <p:sp>
        <p:nvSpPr>
          <p:cNvPr id="35" name="Google Shape;35;p3"/>
          <p:cNvSpPr txBox="1"/>
          <p:nvPr/>
        </p:nvSpPr>
        <p:spPr>
          <a:xfrm>
            <a:off x="1942378" y="4007409"/>
            <a:ext cx="1228263" cy="6962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4725" tIns="24725" rIns="24725" bIns="24725" anchor="ctr" anchorCtr="0">
            <a:noAutofit/>
          </a:bodyPr>
          <a:lstStyle/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019"/>
              </a:buClr>
              <a:buSzPts val="700"/>
              <a:buFont typeface="Georgia"/>
              <a:buNone/>
            </a:pPr>
            <a:r>
              <a:rPr lang="en-US" sz="700" b="0" i="0" u="none" strike="noStrike" cap="none">
                <a:solidFill>
                  <a:srgbClr val="242019"/>
                </a:solidFill>
                <a:latin typeface="Georgia"/>
                <a:ea typeface="Georgia"/>
                <a:cs typeface="Georgia"/>
                <a:sym typeface="Georgia"/>
              </a:rPr>
              <a:t>Ut quis nostrud exercitation ullamco laboris nisi ut aliquip ex ea commodo consequat. Duis aute irure dolor in t in voluptate velit esse cillum dolore eu fugiat nulla.</a:t>
            </a:r>
            <a:endParaRPr/>
          </a:p>
        </p:txBody>
      </p:sp>
      <p:sp>
        <p:nvSpPr>
          <p:cNvPr id="36" name="Google Shape;36;p3"/>
          <p:cNvSpPr txBox="1"/>
          <p:nvPr/>
        </p:nvSpPr>
        <p:spPr>
          <a:xfrm>
            <a:off x="3253345" y="4007409"/>
            <a:ext cx="1228263" cy="6962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4725" tIns="24725" rIns="24725" bIns="24725" anchor="ctr" anchorCtr="0">
            <a:noAutofit/>
          </a:bodyPr>
          <a:lstStyle/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019"/>
              </a:buClr>
              <a:buSzPts val="700"/>
              <a:buFont typeface="Georgia"/>
              <a:buNone/>
            </a:pPr>
            <a:r>
              <a:rPr lang="en-US" sz="700" b="0" i="0" u="none" strike="noStrike" cap="none">
                <a:solidFill>
                  <a:srgbClr val="242019"/>
                </a:solidFill>
                <a:latin typeface="Georgia"/>
                <a:ea typeface="Georgia"/>
                <a:cs typeface="Georgia"/>
                <a:sym typeface="Georgia"/>
              </a:rPr>
              <a:t>Quis nostrud exercitation ullamco laboris nisi ut aliquip ex ea commodo consequat. Duis aute irure dolor in reprehenderit in voluptate velit esse cillum dolore eu ful.</a:t>
            </a:r>
            <a:endParaRPr/>
          </a:p>
        </p:txBody>
      </p:sp>
      <p:sp>
        <p:nvSpPr>
          <p:cNvPr id="37" name="Google Shape;37;p3"/>
          <p:cNvSpPr/>
          <p:nvPr/>
        </p:nvSpPr>
        <p:spPr>
          <a:xfrm>
            <a:off x="1974344" y="1985264"/>
            <a:ext cx="2491583" cy="1839412"/>
          </a:xfrm>
          <a:prstGeom prst="rect">
            <a:avLst/>
          </a:prstGeom>
          <a:noFill/>
          <a:ln w="12700" cap="flat" cmpd="sng">
            <a:solidFill>
              <a:srgbClr val="242019"/>
            </a:solidFill>
            <a:prstDash val="solid"/>
            <a:miter lim="400000"/>
            <a:headEnd type="none" w="sm" len="sm"/>
            <a:tailEnd type="none" w="sm" len="sm"/>
          </a:ln>
        </p:spPr>
        <p:txBody>
          <a:bodyPr spcFirstLastPara="1" wrap="square" lIns="24725" tIns="24725" rIns="24725" bIns="247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Helvetica Neue"/>
              <a:buNone/>
            </a:pPr>
            <a:endParaRPr sz="2400" b="1" i="0" u="none" strike="noStrike" cap="non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39" name="Google Shape;39;p3"/>
          <p:cNvSpPr txBox="1"/>
          <p:nvPr/>
        </p:nvSpPr>
        <p:spPr>
          <a:xfrm>
            <a:off x="1973470" y="3825602"/>
            <a:ext cx="2493331" cy="1383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4725" tIns="24725" rIns="24725" bIns="247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019"/>
              </a:buClr>
              <a:buSzPts val="600"/>
              <a:buFont typeface="Georgia"/>
              <a:buNone/>
            </a:pPr>
            <a:r>
              <a:rPr lang="en-US" sz="600" b="1" i="1" u="none" strike="noStrike" cap="none">
                <a:solidFill>
                  <a:srgbClr val="242019"/>
                </a:solidFill>
                <a:latin typeface="Georgia"/>
                <a:ea typeface="Georgia"/>
                <a:cs typeface="Georgia"/>
                <a:sym typeface="Georgia"/>
              </a:rPr>
              <a:t>Ut quis nostrud exercitation ullamco laboris nisi ut aliquip</a:t>
            </a:r>
            <a:endParaRPr/>
          </a:p>
        </p:txBody>
      </p:sp>
      <p:sp>
        <p:nvSpPr>
          <p:cNvPr id="40" name="Google Shape;40;p3"/>
          <p:cNvSpPr/>
          <p:nvPr/>
        </p:nvSpPr>
        <p:spPr>
          <a:xfrm>
            <a:off x="4582330" y="1667788"/>
            <a:ext cx="1215563" cy="646378"/>
          </a:xfrm>
          <a:prstGeom prst="rect">
            <a:avLst/>
          </a:prstGeom>
          <a:noFill/>
          <a:ln w="12700" cap="flat" cmpd="sng">
            <a:solidFill>
              <a:srgbClr val="242019"/>
            </a:solidFill>
            <a:prstDash val="solid"/>
            <a:miter lim="400000"/>
            <a:headEnd type="none" w="sm" len="sm"/>
            <a:tailEnd type="none" w="sm" len="sm"/>
          </a:ln>
        </p:spPr>
        <p:txBody>
          <a:bodyPr spcFirstLastPara="1" wrap="square" lIns="24725" tIns="24725" rIns="24725" bIns="247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Helvetica Neue"/>
              <a:buNone/>
            </a:pPr>
            <a:endParaRPr sz="2400" b="1" i="0" u="none" strike="noStrike" cap="non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41" name="Google Shape;41;p3"/>
          <p:cNvSpPr txBox="1"/>
          <p:nvPr/>
        </p:nvSpPr>
        <p:spPr>
          <a:xfrm>
            <a:off x="4654582" y="1875628"/>
            <a:ext cx="1071059" cy="373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4725" tIns="24725" rIns="24725" bIns="247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019"/>
              </a:buClr>
              <a:buSzPts val="700"/>
              <a:buFont typeface="Georgia"/>
              <a:buNone/>
            </a:pPr>
            <a:r>
              <a:rPr lang="en-US" sz="700" b="0" i="1" u="none" strike="noStrike" cap="none">
                <a:solidFill>
                  <a:srgbClr val="242019"/>
                </a:solidFill>
                <a:latin typeface="Georgia"/>
                <a:ea typeface="Georgia"/>
                <a:cs typeface="Georgia"/>
                <a:sym typeface="Georgia"/>
              </a:rPr>
              <a:t>Duis aute irure dolor in reluptate velit esse cillum dolore eu fugiat nulla</a:t>
            </a:r>
            <a:endParaRPr/>
          </a:p>
        </p:txBody>
      </p:sp>
      <p:sp>
        <p:nvSpPr>
          <p:cNvPr id="42" name="Google Shape;42;p3"/>
          <p:cNvSpPr txBox="1"/>
          <p:nvPr/>
        </p:nvSpPr>
        <p:spPr>
          <a:xfrm>
            <a:off x="4654582" y="1690279"/>
            <a:ext cx="1071059" cy="1764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4725" tIns="24725" rIns="24725" bIns="247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019"/>
              </a:buClr>
              <a:buSzPts val="900"/>
              <a:buFont typeface="Georgia"/>
              <a:buNone/>
            </a:pPr>
            <a:r>
              <a:rPr lang="en-US" sz="900" b="1" i="1" u="none" strike="noStrike" cap="none">
                <a:solidFill>
                  <a:srgbClr val="242019"/>
                </a:solidFill>
                <a:latin typeface="Georgia"/>
                <a:ea typeface="Georgia"/>
                <a:cs typeface="Georgia"/>
                <a:sym typeface="Georgia"/>
              </a:rPr>
              <a:t>Ut Quis Nostrud</a:t>
            </a:r>
            <a:endParaRPr/>
          </a:p>
        </p:txBody>
      </p:sp>
      <p:sp>
        <p:nvSpPr>
          <p:cNvPr id="43" name="Google Shape;43;p3"/>
          <p:cNvSpPr txBox="1"/>
          <p:nvPr/>
        </p:nvSpPr>
        <p:spPr>
          <a:xfrm>
            <a:off x="5907946" y="1661438"/>
            <a:ext cx="1228263" cy="3542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4725" tIns="24725" rIns="24725" bIns="247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019"/>
              </a:buClr>
              <a:buSzPts val="1100"/>
              <a:buFont typeface="Georgia"/>
              <a:buNone/>
            </a:pPr>
            <a:r>
              <a:rPr lang="en-US" sz="1100" b="1" i="0" u="none" strike="noStrike" cap="none">
                <a:solidFill>
                  <a:srgbClr val="242019"/>
                </a:solidFill>
                <a:latin typeface="Georgia"/>
                <a:ea typeface="Georgia"/>
                <a:cs typeface="Georgia"/>
                <a:sym typeface="Georgia"/>
              </a:rPr>
              <a:t>ALIQUAM VEL RISUS METUS</a:t>
            </a:r>
            <a:endParaRPr/>
          </a:p>
        </p:txBody>
      </p:sp>
      <p:sp>
        <p:nvSpPr>
          <p:cNvPr id="44" name="Google Shape;44;p3"/>
          <p:cNvSpPr txBox="1"/>
          <p:nvPr/>
        </p:nvSpPr>
        <p:spPr>
          <a:xfrm>
            <a:off x="5907946" y="2036845"/>
            <a:ext cx="1228263" cy="2526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4725" tIns="24725" rIns="24725" bIns="247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019"/>
              </a:buClr>
              <a:buSzPts val="700"/>
              <a:buFont typeface="Georgia"/>
              <a:buNone/>
            </a:pPr>
            <a:r>
              <a:rPr lang="en-US" sz="700" b="1" i="1" u="none" strike="noStrike" cap="none">
                <a:solidFill>
                  <a:srgbClr val="242019"/>
                </a:solidFill>
                <a:latin typeface="Georgia"/>
                <a:ea typeface="Georgia"/>
                <a:cs typeface="Georgia"/>
                <a:sym typeface="Georgia"/>
              </a:rPr>
              <a:t>Consectetur adipiscing elit, sed do eiusmod</a:t>
            </a:r>
            <a:endParaRPr/>
          </a:p>
        </p:txBody>
      </p:sp>
      <p:grpSp>
        <p:nvGrpSpPr>
          <p:cNvPr id="45" name="Google Shape;45;p3"/>
          <p:cNvGrpSpPr/>
          <p:nvPr/>
        </p:nvGrpSpPr>
        <p:grpSpPr>
          <a:xfrm>
            <a:off x="5907946" y="2348586"/>
            <a:ext cx="1228264" cy="201880"/>
            <a:chOff x="0" y="50799"/>
            <a:chExt cx="1228263" cy="201878"/>
          </a:xfrm>
        </p:grpSpPr>
        <p:cxnSp>
          <p:nvCxnSpPr>
            <p:cNvPr id="46" name="Google Shape;46;p3"/>
            <p:cNvCxnSpPr/>
            <p:nvPr/>
          </p:nvCxnSpPr>
          <p:spPr>
            <a:xfrm>
              <a:off x="0" y="50799"/>
              <a:ext cx="1228263" cy="1"/>
            </a:xfrm>
            <a:prstGeom prst="straightConnector1">
              <a:avLst/>
            </a:prstGeom>
            <a:noFill/>
            <a:ln w="12700" cap="flat" cmpd="sng">
              <a:solidFill>
                <a:srgbClr val="242019"/>
              </a:solidFill>
              <a:prstDash val="solid"/>
              <a:miter lim="400000"/>
              <a:headEnd type="none" w="sm" len="sm"/>
              <a:tailEnd type="none" w="sm" len="sm"/>
            </a:ln>
          </p:spPr>
        </p:cxnSp>
        <p:cxnSp>
          <p:nvCxnSpPr>
            <p:cNvPr id="47" name="Google Shape;47;p3"/>
            <p:cNvCxnSpPr/>
            <p:nvPr/>
          </p:nvCxnSpPr>
          <p:spPr>
            <a:xfrm>
              <a:off x="589" y="252676"/>
              <a:ext cx="1226782" cy="1"/>
            </a:xfrm>
            <a:prstGeom prst="straightConnector1">
              <a:avLst/>
            </a:prstGeom>
            <a:noFill/>
            <a:ln w="12700" cap="flat" cmpd="sng">
              <a:solidFill>
                <a:srgbClr val="242019"/>
              </a:solidFill>
              <a:prstDash val="solid"/>
              <a:miter lim="400000"/>
              <a:headEnd type="none" w="sm" len="sm"/>
              <a:tailEnd type="none" w="sm" len="sm"/>
            </a:ln>
          </p:spPr>
        </p:cxnSp>
      </p:grpSp>
      <p:sp>
        <p:nvSpPr>
          <p:cNvPr id="48" name="Google Shape;48;p3"/>
          <p:cNvSpPr txBox="1"/>
          <p:nvPr/>
        </p:nvSpPr>
        <p:spPr>
          <a:xfrm>
            <a:off x="5868076" y="2353265"/>
            <a:ext cx="1308003" cy="2018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4725" tIns="24725" rIns="24725" bIns="247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019"/>
              </a:buClr>
              <a:buSzPts val="1100"/>
              <a:buFont typeface="Georgia"/>
              <a:buNone/>
            </a:pPr>
            <a:r>
              <a:rPr lang="en-US" sz="1100" b="0" i="0" u="none" strike="noStrike" cap="none">
                <a:solidFill>
                  <a:srgbClr val="242019"/>
                </a:solidFill>
                <a:latin typeface="Georgia"/>
                <a:ea typeface="Georgia"/>
                <a:cs typeface="Georgia"/>
                <a:sym typeface="Georgia"/>
              </a:rPr>
              <a:t>ESSE CIL DOLORE</a:t>
            </a:r>
            <a:endParaRPr/>
          </a:p>
        </p:txBody>
      </p:sp>
      <p:sp>
        <p:nvSpPr>
          <p:cNvPr id="49" name="Google Shape;49;p3"/>
          <p:cNvSpPr txBox="1"/>
          <p:nvPr/>
        </p:nvSpPr>
        <p:spPr>
          <a:xfrm>
            <a:off x="4588680" y="2374754"/>
            <a:ext cx="1228263" cy="39279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4725" tIns="24725" rIns="24725" bIns="24725" anchor="ctr" anchorCtr="0">
            <a:noAutofit/>
          </a:bodyPr>
          <a:lstStyle/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019"/>
              </a:buClr>
              <a:buSzPts val="700"/>
              <a:buFont typeface="Georgia"/>
              <a:buNone/>
            </a:pPr>
            <a:r>
              <a:rPr lang="en-US" sz="700" b="0" i="0" u="none" strike="noStrike" cap="none">
                <a:solidFill>
                  <a:srgbClr val="242019"/>
                </a:solidFill>
                <a:latin typeface="Georgia"/>
                <a:ea typeface="Georgia"/>
                <a:cs typeface="Georgia"/>
                <a:sym typeface="Georgia"/>
              </a:rPr>
              <a:t>Lorem ipsum dolor sit amet, consectetur adipiscing elit, sed do eiusmod tempor incididunt ut labore et dolore magna aliqua.</a:t>
            </a:r>
            <a:endParaRPr/>
          </a:p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019"/>
              </a:buClr>
              <a:buSzPts val="700"/>
              <a:buFont typeface="Georgia"/>
              <a:buNone/>
            </a:pPr>
            <a:r>
              <a:rPr lang="en-US" sz="700" b="0" i="0" u="none" strike="noStrike" cap="none">
                <a:solidFill>
                  <a:srgbClr val="242019"/>
                </a:solidFill>
                <a:latin typeface="Georgia"/>
                <a:ea typeface="Georgia"/>
                <a:cs typeface="Georgia"/>
                <a:sym typeface="Georgia"/>
              </a:rPr>
              <a:t>Ut quis nostrud exercitation ullamco laboris nisi ut aliquip ex ea commodo consequat. Duis aute irure dolor in reprehenderit in voluptate velit esse cillum dolore eu fugiat nulla pariatur.</a:t>
            </a:r>
            <a:endParaRPr/>
          </a:p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019"/>
              </a:buClr>
              <a:buSzPts val="700"/>
              <a:buFont typeface="Georgia"/>
              <a:buNone/>
            </a:pPr>
            <a:r>
              <a:rPr lang="en-US" sz="700" b="0" i="0" u="none" strike="noStrike" cap="none">
                <a:solidFill>
                  <a:srgbClr val="242019"/>
                </a:solidFill>
                <a:latin typeface="Georgia"/>
                <a:ea typeface="Georgia"/>
                <a:cs typeface="Georgia"/>
                <a:sym typeface="Georgia"/>
              </a:rPr>
              <a:t>Lorem ipsum dolor sit amet, consectetur adipiscing elit, sed do eiusmod tempor incididunt ut labore et dolore magna aliqua.</a:t>
            </a:r>
            <a:endParaRPr/>
          </a:p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019"/>
              </a:buClr>
              <a:buSzPts val="700"/>
              <a:buFont typeface="Georgia"/>
              <a:buNone/>
            </a:pPr>
            <a:r>
              <a:rPr lang="en-US" sz="700" b="0" i="0" u="none" strike="noStrike" cap="none">
                <a:solidFill>
                  <a:srgbClr val="242019"/>
                </a:solidFill>
                <a:latin typeface="Georgia"/>
                <a:ea typeface="Georgia"/>
                <a:cs typeface="Georgia"/>
                <a:sym typeface="Georgia"/>
              </a:rPr>
              <a:t>Ut enim ad minim veniam, quis nostrud exercitation ullamco laboris nisi utptate velit esse cillum dolore.</a:t>
            </a:r>
            <a:endParaRPr/>
          </a:p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019"/>
              </a:buClr>
              <a:buSzPts val="700"/>
              <a:buFont typeface="Georgia"/>
              <a:buNone/>
            </a:pPr>
            <a:r>
              <a:rPr lang="en-US" sz="700" b="0" i="0" u="none" strike="noStrike" cap="none">
                <a:solidFill>
                  <a:srgbClr val="242019"/>
                </a:solidFill>
                <a:latin typeface="Georgia"/>
                <a:ea typeface="Georgia"/>
                <a:cs typeface="Georgia"/>
                <a:sym typeface="Georgia"/>
              </a:rPr>
              <a:t>Lorem ipsum dolor sit amet, consectetur adipiscing elit, sed do eiusmod tempor incididunt ut labore et dolore.</a:t>
            </a:r>
            <a:endParaRPr/>
          </a:p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019"/>
              </a:buClr>
              <a:buSzPts val="700"/>
              <a:buFont typeface="Georgia"/>
              <a:buNone/>
            </a:pPr>
            <a:r>
              <a:rPr lang="en-US" sz="700" b="0" i="0" u="none" strike="noStrike" cap="none">
                <a:solidFill>
                  <a:srgbClr val="242019"/>
                </a:solidFill>
                <a:latin typeface="Georgia"/>
                <a:ea typeface="Georgia"/>
                <a:cs typeface="Georgia"/>
                <a:sym typeface="Georgia"/>
              </a:rPr>
              <a:t>Ut quis nostrud exercitation ullamco laboris nisi ut aliquip ex ea commodo consequat. Duis aute irure dolor in reprehenderit in voluptate velit esse cillum dolore eu fugiat nulla pariatur.</a:t>
            </a:r>
            <a:endParaRPr/>
          </a:p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019"/>
              </a:buClr>
              <a:buSzPts val="700"/>
              <a:buFont typeface="Georgia"/>
              <a:buNone/>
            </a:pPr>
            <a:r>
              <a:rPr lang="en-US" sz="700" b="0" i="0" u="none" strike="noStrike" cap="none">
                <a:solidFill>
                  <a:srgbClr val="242019"/>
                </a:solidFill>
                <a:latin typeface="Georgia"/>
                <a:ea typeface="Georgia"/>
                <a:cs typeface="Georgia"/>
                <a:sym typeface="Georgia"/>
              </a:rPr>
              <a:t>Lorem ipsum dolor sit amet, consectetur adipiscing elit, sed do eiusmod tempor incididunt ut labore et dolore.</a:t>
            </a:r>
            <a:endParaRPr/>
          </a:p>
        </p:txBody>
      </p:sp>
      <p:sp>
        <p:nvSpPr>
          <p:cNvPr id="50" name="Google Shape;50;p3"/>
          <p:cNvSpPr txBox="1"/>
          <p:nvPr/>
        </p:nvSpPr>
        <p:spPr>
          <a:xfrm>
            <a:off x="5907946" y="2574302"/>
            <a:ext cx="1228263" cy="22043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4725" tIns="24725" rIns="24725" bIns="24725" anchor="ctr" anchorCtr="0">
            <a:noAutofit/>
          </a:bodyPr>
          <a:lstStyle/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019"/>
              </a:buClr>
              <a:buSzPts val="700"/>
              <a:buFont typeface="Georgia"/>
              <a:buNone/>
            </a:pPr>
            <a:r>
              <a:rPr lang="en-US" sz="700" b="0" i="0" u="none" strike="noStrike" cap="none">
                <a:solidFill>
                  <a:srgbClr val="242019"/>
                </a:solidFill>
                <a:latin typeface="Georgia"/>
                <a:ea typeface="Georgia"/>
                <a:cs typeface="Georgia"/>
                <a:sym typeface="Georgia"/>
              </a:rPr>
              <a:t>Ut quis nostrud exercitation ullamco laboris nisi ut aliquip ex ea commodo consequat. Duis aute irure dolor in reprehenderit in voluptate velit esse cillum dolore eu fugiat nulla pariatur.</a:t>
            </a:r>
            <a:endParaRPr/>
          </a:p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019"/>
              </a:buClr>
              <a:buSzPts val="700"/>
              <a:buFont typeface="Georgia"/>
              <a:buNone/>
            </a:pPr>
            <a:r>
              <a:rPr lang="en-US" sz="700" b="0" i="0" u="none" strike="noStrike" cap="none">
                <a:solidFill>
                  <a:srgbClr val="242019"/>
                </a:solidFill>
                <a:latin typeface="Georgia"/>
                <a:ea typeface="Georgia"/>
                <a:cs typeface="Georgia"/>
                <a:sym typeface="Georgia"/>
              </a:rPr>
              <a:t>Lorem ipsum dolor sit amet, consectetur adipiscing elit, sed do eiusmod tempor incididunt ut labore et dolore magna aliqua.</a:t>
            </a:r>
            <a:endParaRPr/>
          </a:p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019"/>
              </a:buClr>
              <a:buSzPts val="700"/>
              <a:buFont typeface="Georgia"/>
              <a:buNone/>
            </a:pPr>
            <a:r>
              <a:rPr lang="en-US" sz="700" b="0" i="0" u="none" strike="noStrike" cap="none">
                <a:solidFill>
                  <a:srgbClr val="242019"/>
                </a:solidFill>
                <a:latin typeface="Georgia"/>
                <a:ea typeface="Georgia"/>
                <a:cs typeface="Georgia"/>
                <a:sym typeface="Georgia"/>
              </a:rPr>
              <a:t>Ut enim ad minim veniam, quis nostrud exercitation ullamco laboris nisi utptate velit esse cillum dolore.</a:t>
            </a:r>
            <a:endParaRPr/>
          </a:p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019"/>
              </a:buClr>
              <a:buSzPts val="700"/>
              <a:buFont typeface="Georgia"/>
              <a:buNone/>
            </a:pPr>
            <a:r>
              <a:rPr lang="en-US" sz="700" b="0" i="0" u="none" strike="noStrike" cap="none">
                <a:solidFill>
                  <a:srgbClr val="242019"/>
                </a:solidFill>
                <a:latin typeface="Georgia"/>
                <a:ea typeface="Georgia"/>
                <a:cs typeface="Georgia"/>
                <a:sym typeface="Georgia"/>
              </a:rPr>
              <a:t>Lorem ipsum dolor sit amet, consectetur adipiscing elit, sed do eiusmod tempor incididunt ut labore et dolore.</a:t>
            </a:r>
            <a:endParaRPr/>
          </a:p>
        </p:txBody>
      </p:sp>
      <p:sp>
        <p:nvSpPr>
          <p:cNvPr id="51" name="Google Shape;51;p3"/>
          <p:cNvSpPr/>
          <p:nvPr/>
        </p:nvSpPr>
        <p:spPr>
          <a:xfrm>
            <a:off x="5914296" y="4859656"/>
            <a:ext cx="1215563" cy="1443164"/>
          </a:xfrm>
          <a:prstGeom prst="rect">
            <a:avLst/>
          </a:prstGeom>
          <a:noFill/>
          <a:ln w="28575" cap="flat" cmpd="thickThin">
            <a:solidFill>
              <a:srgbClr val="242019"/>
            </a:solidFill>
            <a:prstDash val="solid"/>
            <a:miter lim="400000"/>
            <a:headEnd type="none" w="sm" len="sm"/>
            <a:tailEnd type="none" w="sm" len="sm"/>
          </a:ln>
        </p:spPr>
        <p:txBody>
          <a:bodyPr spcFirstLastPara="1" wrap="square" lIns="24725" tIns="24725" rIns="24725" bIns="247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</a:pPr>
            <a:endParaRPr sz="20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53" name="Google Shape;53;p3"/>
          <p:cNvSpPr txBox="1"/>
          <p:nvPr/>
        </p:nvSpPr>
        <p:spPr>
          <a:xfrm>
            <a:off x="636028" y="4808352"/>
            <a:ext cx="1228263" cy="3542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4725" tIns="24725" rIns="24725" bIns="247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019"/>
              </a:buClr>
              <a:buSzPts val="1100"/>
              <a:buFont typeface="Georgia"/>
              <a:buNone/>
            </a:pPr>
            <a:r>
              <a:rPr lang="en-US" sz="1100" b="1" i="0" u="none" strike="noStrike" cap="none">
                <a:solidFill>
                  <a:srgbClr val="242019"/>
                </a:solidFill>
                <a:latin typeface="Georgia"/>
                <a:ea typeface="Georgia"/>
                <a:cs typeface="Georgia"/>
                <a:sym typeface="Georgia"/>
              </a:rPr>
              <a:t>REPREHENDE VOLUPTATE</a:t>
            </a:r>
            <a:endParaRPr/>
          </a:p>
        </p:txBody>
      </p:sp>
      <p:sp>
        <p:nvSpPr>
          <p:cNvPr id="54" name="Google Shape;54;p3"/>
          <p:cNvSpPr txBox="1"/>
          <p:nvPr/>
        </p:nvSpPr>
        <p:spPr>
          <a:xfrm>
            <a:off x="636028" y="5183760"/>
            <a:ext cx="1228263" cy="2526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4725" tIns="24725" rIns="24725" bIns="247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019"/>
              </a:buClr>
              <a:buSzPts val="700"/>
              <a:buFont typeface="Georgia"/>
              <a:buNone/>
            </a:pPr>
            <a:r>
              <a:rPr lang="en-US" sz="700" b="1" i="1" u="none" strike="noStrike" cap="none">
                <a:solidFill>
                  <a:srgbClr val="242019"/>
                </a:solidFill>
                <a:latin typeface="Georgia"/>
                <a:ea typeface="Georgia"/>
                <a:cs typeface="Georgia"/>
                <a:sym typeface="Georgia"/>
              </a:rPr>
              <a:t>Eillum dolore eu fugiat nulla pariatur</a:t>
            </a:r>
            <a:endParaRPr/>
          </a:p>
        </p:txBody>
      </p:sp>
      <p:grpSp>
        <p:nvGrpSpPr>
          <p:cNvPr id="55" name="Google Shape;55;p3"/>
          <p:cNvGrpSpPr/>
          <p:nvPr/>
        </p:nvGrpSpPr>
        <p:grpSpPr>
          <a:xfrm>
            <a:off x="636028" y="5495500"/>
            <a:ext cx="1228264" cy="201880"/>
            <a:chOff x="0" y="50799"/>
            <a:chExt cx="1228263" cy="201878"/>
          </a:xfrm>
        </p:grpSpPr>
        <p:cxnSp>
          <p:nvCxnSpPr>
            <p:cNvPr id="56" name="Google Shape;56;p3"/>
            <p:cNvCxnSpPr/>
            <p:nvPr/>
          </p:nvCxnSpPr>
          <p:spPr>
            <a:xfrm>
              <a:off x="0" y="50799"/>
              <a:ext cx="1228263" cy="1"/>
            </a:xfrm>
            <a:prstGeom prst="straightConnector1">
              <a:avLst/>
            </a:prstGeom>
            <a:noFill/>
            <a:ln w="12700" cap="flat" cmpd="sng">
              <a:solidFill>
                <a:srgbClr val="242019"/>
              </a:solidFill>
              <a:prstDash val="solid"/>
              <a:miter lim="400000"/>
              <a:headEnd type="none" w="sm" len="sm"/>
              <a:tailEnd type="none" w="sm" len="sm"/>
            </a:ln>
          </p:spPr>
        </p:cxnSp>
        <p:cxnSp>
          <p:nvCxnSpPr>
            <p:cNvPr id="57" name="Google Shape;57;p3"/>
            <p:cNvCxnSpPr/>
            <p:nvPr/>
          </p:nvCxnSpPr>
          <p:spPr>
            <a:xfrm>
              <a:off x="589" y="252676"/>
              <a:ext cx="1226782" cy="1"/>
            </a:xfrm>
            <a:prstGeom prst="straightConnector1">
              <a:avLst/>
            </a:prstGeom>
            <a:noFill/>
            <a:ln w="12700" cap="flat" cmpd="sng">
              <a:solidFill>
                <a:srgbClr val="242019"/>
              </a:solidFill>
              <a:prstDash val="solid"/>
              <a:miter lim="400000"/>
              <a:headEnd type="none" w="sm" len="sm"/>
              <a:tailEnd type="none" w="sm" len="sm"/>
            </a:ln>
          </p:spPr>
        </p:cxnSp>
      </p:grpSp>
      <p:sp>
        <p:nvSpPr>
          <p:cNvPr id="58" name="Google Shape;58;p3"/>
          <p:cNvSpPr txBox="1"/>
          <p:nvPr/>
        </p:nvSpPr>
        <p:spPr>
          <a:xfrm>
            <a:off x="596157" y="5500179"/>
            <a:ext cx="1308004" cy="2018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4725" tIns="24725" rIns="24725" bIns="247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019"/>
              </a:buClr>
              <a:buSzPts val="1100"/>
              <a:buFont typeface="Georgia"/>
              <a:buNone/>
            </a:pPr>
            <a:r>
              <a:rPr lang="en-US" sz="1100" b="0" i="0" u="none" strike="noStrike" cap="none">
                <a:solidFill>
                  <a:srgbClr val="242019"/>
                </a:solidFill>
                <a:latin typeface="Georgia"/>
                <a:ea typeface="Georgia"/>
                <a:cs typeface="Georgia"/>
                <a:sym typeface="Georgia"/>
              </a:rPr>
              <a:t>IRURE DOLOR IN</a:t>
            </a:r>
            <a:endParaRPr/>
          </a:p>
        </p:txBody>
      </p:sp>
      <p:sp>
        <p:nvSpPr>
          <p:cNvPr id="59" name="Google Shape;59;p3"/>
          <p:cNvSpPr txBox="1"/>
          <p:nvPr/>
        </p:nvSpPr>
        <p:spPr>
          <a:xfrm>
            <a:off x="1942343" y="4804409"/>
            <a:ext cx="2555515" cy="2018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4725" tIns="24725" rIns="24725" bIns="247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019"/>
              </a:buClr>
              <a:buSzPts val="1100"/>
              <a:buFont typeface="Georgia"/>
              <a:buNone/>
            </a:pPr>
            <a:r>
              <a:rPr lang="en-US" sz="1100" b="1" i="0" u="none" strike="noStrike" cap="none">
                <a:solidFill>
                  <a:srgbClr val="242019"/>
                </a:solidFill>
                <a:latin typeface="Georgia"/>
                <a:ea typeface="Georgia"/>
                <a:cs typeface="Georgia"/>
                <a:sym typeface="Georgia"/>
              </a:rPr>
              <a:t>ILLUM DOLORE EU FUGIAT NUL</a:t>
            </a:r>
            <a:endParaRPr/>
          </a:p>
        </p:txBody>
      </p:sp>
      <p:sp>
        <p:nvSpPr>
          <p:cNvPr id="60" name="Google Shape;60;p3"/>
          <p:cNvSpPr txBox="1"/>
          <p:nvPr/>
        </p:nvSpPr>
        <p:spPr>
          <a:xfrm>
            <a:off x="1955294" y="5010819"/>
            <a:ext cx="1228263" cy="2526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4725" tIns="24725" rIns="24725" bIns="247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019"/>
              </a:buClr>
              <a:buSzPts val="700"/>
              <a:buFont typeface="Georgia"/>
              <a:buNone/>
            </a:pPr>
            <a:r>
              <a:rPr lang="en-US" sz="700" b="1" i="1" u="none" strike="noStrike" cap="none">
                <a:solidFill>
                  <a:srgbClr val="242019"/>
                </a:solidFill>
                <a:latin typeface="Georgia"/>
                <a:ea typeface="Georgia"/>
                <a:cs typeface="Georgia"/>
                <a:sym typeface="Georgia"/>
              </a:rPr>
              <a:t>Reprehenderit in voluptate velit esse</a:t>
            </a:r>
            <a:endParaRPr/>
          </a:p>
        </p:txBody>
      </p:sp>
      <p:grpSp>
        <p:nvGrpSpPr>
          <p:cNvPr id="61" name="Google Shape;61;p3"/>
          <p:cNvGrpSpPr/>
          <p:nvPr/>
        </p:nvGrpSpPr>
        <p:grpSpPr>
          <a:xfrm>
            <a:off x="1942378" y="5311891"/>
            <a:ext cx="1228264" cy="201879"/>
            <a:chOff x="0" y="50799"/>
            <a:chExt cx="1228263" cy="201878"/>
          </a:xfrm>
        </p:grpSpPr>
        <p:cxnSp>
          <p:nvCxnSpPr>
            <p:cNvPr id="62" name="Google Shape;62;p3"/>
            <p:cNvCxnSpPr/>
            <p:nvPr/>
          </p:nvCxnSpPr>
          <p:spPr>
            <a:xfrm>
              <a:off x="0" y="50799"/>
              <a:ext cx="1228263" cy="1"/>
            </a:xfrm>
            <a:prstGeom prst="straightConnector1">
              <a:avLst/>
            </a:prstGeom>
            <a:noFill/>
            <a:ln w="12700" cap="flat" cmpd="sng">
              <a:solidFill>
                <a:srgbClr val="242019"/>
              </a:solidFill>
              <a:prstDash val="solid"/>
              <a:miter lim="400000"/>
              <a:headEnd type="none" w="sm" len="sm"/>
              <a:tailEnd type="none" w="sm" len="sm"/>
            </a:ln>
          </p:spPr>
        </p:cxnSp>
        <p:cxnSp>
          <p:nvCxnSpPr>
            <p:cNvPr id="63" name="Google Shape;63;p3"/>
            <p:cNvCxnSpPr/>
            <p:nvPr/>
          </p:nvCxnSpPr>
          <p:spPr>
            <a:xfrm>
              <a:off x="589" y="252676"/>
              <a:ext cx="1226782" cy="1"/>
            </a:xfrm>
            <a:prstGeom prst="straightConnector1">
              <a:avLst/>
            </a:prstGeom>
            <a:noFill/>
            <a:ln w="12700" cap="flat" cmpd="sng">
              <a:solidFill>
                <a:srgbClr val="242019"/>
              </a:solidFill>
              <a:prstDash val="solid"/>
              <a:miter lim="400000"/>
              <a:headEnd type="none" w="sm" len="sm"/>
              <a:tailEnd type="none" w="sm" len="sm"/>
            </a:ln>
          </p:spPr>
        </p:cxnSp>
      </p:grpSp>
      <p:sp>
        <p:nvSpPr>
          <p:cNvPr id="64" name="Google Shape;64;p3"/>
          <p:cNvSpPr txBox="1"/>
          <p:nvPr/>
        </p:nvSpPr>
        <p:spPr>
          <a:xfrm>
            <a:off x="1902507" y="5307891"/>
            <a:ext cx="1308004" cy="2192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4725" tIns="24725" rIns="24725" bIns="247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019"/>
              </a:buClr>
              <a:buSzPts val="1100"/>
              <a:buFont typeface="Georgia"/>
              <a:buNone/>
            </a:pPr>
            <a:r>
              <a:rPr lang="en-US" sz="1100" b="0" i="0" u="none" strike="noStrike" cap="none">
                <a:solidFill>
                  <a:srgbClr val="242019"/>
                </a:solidFill>
                <a:latin typeface="Georgia"/>
                <a:ea typeface="Georgia"/>
                <a:cs typeface="Georgia"/>
                <a:sym typeface="Georgia"/>
              </a:rPr>
              <a:t>COMON SIT AMET</a:t>
            </a:r>
            <a:endParaRPr/>
          </a:p>
        </p:txBody>
      </p:sp>
      <p:sp>
        <p:nvSpPr>
          <p:cNvPr id="65" name="Google Shape;65;p3"/>
          <p:cNvSpPr txBox="1"/>
          <p:nvPr/>
        </p:nvSpPr>
        <p:spPr>
          <a:xfrm>
            <a:off x="636028" y="5685440"/>
            <a:ext cx="1228263" cy="38202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4725" tIns="24725" rIns="24725" bIns="24725" anchor="ctr" anchorCtr="0">
            <a:noAutofit/>
          </a:bodyPr>
          <a:lstStyle/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019"/>
              </a:buClr>
              <a:buSzPts val="700"/>
              <a:buFont typeface="Georgia"/>
              <a:buNone/>
            </a:pPr>
            <a:r>
              <a:rPr lang="en-US" sz="700" b="0" i="0" u="none" strike="noStrike" cap="none">
                <a:solidFill>
                  <a:srgbClr val="242019"/>
                </a:solidFill>
                <a:latin typeface="Georgia"/>
                <a:ea typeface="Georgia"/>
                <a:cs typeface="Georgia"/>
                <a:sym typeface="Georgia"/>
              </a:rPr>
              <a:t>Lorem ipsum dolor sit amet, consectetur adipiscing elit, sed do eiusmod tempor incididunt ut labore et dolore magna aliqua.</a:t>
            </a:r>
            <a:endParaRPr/>
          </a:p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019"/>
              </a:buClr>
              <a:buSzPts val="700"/>
              <a:buFont typeface="Georgia"/>
              <a:buNone/>
            </a:pPr>
            <a:r>
              <a:rPr lang="en-US" sz="700" b="0" i="0" u="none" strike="noStrike" cap="none">
                <a:solidFill>
                  <a:srgbClr val="242019"/>
                </a:solidFill>
                <a:latin typeface="Georgia"/>
                <a:ea typeface="Georgia"/>
                <a:cs typeface="Georgia"/>
                <a:sym typeface="Georgia"/>
              </a:rPr>
              <a:t>Ut quis nostrud exercitation ullamco laboris nisi ut aliquip ex ea commodo consequat. Duis aute irure dolor in reprehenderit in voluptate velit esse cillum dolore eu fugiat nulla pariatur.</a:t>
            </a:r>
            <a:endParaRPr/>
          </a:p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019"/>
              </a:buClr>
              <a:buSzPts val="700"/>
              <a:buFont typeface="Georgia"/>
              <a:buNone/>
            </a:pPr>
            <a:r>
              <a:rPr lang="en-US" sz="700" b="0" i="0" u="none" strike="noStrike" cap="none">
                <a:solidFill>
                  <a:srgbClr val="242019"/>
                </a:solidFill>
                <a:latin typeface="Georgia"/>
                <a:ea typeface="Georgia"/>
                <a:cs typeface="Georgia"/>
                <a:sym typeface="Georgia"/>
              </a:rPr>
              <a:t>Lorem ipsum dolor sit amet, consectetur adipiscing elit, sed do eiusmod tempor incididunt ut labore et dolore.</a:t>
            </a:r>
            <a:endParaRPr/>
          </a:p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019"/>
              </a:buClr>
              <a:buSzPts val="700"/>
              <a:buFont typeface="Georgia"/>
              <a:buNone/>
            </a:pPr>
            <a:r>
              <a:rPr lang="en-US" sz="700" b="0" i="0" u="none" strike="noStrike" cap="none">
                <a:solidFill>
                  <a:srgbClr val="242019"/>
                </a:solidFill>
                <a:latin typeface="Georgia"/>
                <a:ea typeface="Georgia"/>
                <a:cs typeface="Georgia"/>
                <a:sym typeface="Georgia"/>
              </a:rPr>
              <a:t>Ut enim ad minim veniam, quis nostrud exercitation ullamco laboris nisi utptate velit esse cillum dolore.</a:t>
            </a:r>
            <a:endParaRPr/>
          </a:p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019"/>
              </a:buClr>
              <a:buSzPts val="700"/>
              <a:buFont typeface="Georgia"/>
              <a:buNone/>
            </a:pPr>
            <a:r>
              <a:rPr lang="en-US" sz="700" b="0" i="0" u="none" strike="noStrike" cap="none">
                <a:solidFill>
                  <a:srgbClr val="242019"/>
                </a:solidFill>
                <a:latin typeface="Georgia"/>
                <a:ea typeface="Georgia"/>
                <a:cs typeface="Georgia"/>
                <a:sym typeface="Georgia"/>
              </a:rPr>
              <a:t>Lorem ipsum dolor sit amet, consectetur adipiscing elit, sed do eiusmod tempor incididunt ut labore et dolore magna aliqua.</a:t>
            </a:r>
            <a:endParaRPr/>
          </a:p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019"/>
              </a:buClr>
              <a:buSzPts val="700"/>
              <a:buFont typeface="Georgia"/>
              <a:buNone/>
            </a:pPr>
            <a:r>
              <a:rPr lang="en-US" sz="700" b="0" i="0" u="none" strike="noStrike" cap="none">
                <a:solidFill>
                  <a:srgbClr val="242019"/>
                </a:solidFill>
                <a:latin typeface="Georgia"/>
                <a:ea typeface="Georgia"/>
                <a:cs typeface="Georgia"/>
                <a:sym typeface="Georgia"/>
              </a:rPr>
              <a:t>Ut quis nostrud exercitation ullamco laboris nisi ut aliquip ex ea commodo consequat. Duis aute irure dolor in reprehenderit in voluptate velit esse cillum dolore eu fu</a:t>
            </a:r>
            <a:endParaRPr/>
          </a:p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019"/>
              </a:buClr>
              <a:buSzPts val="700"/>
              <a:buFont typeface="Georgia"/>
              <a:buNone/>
            </a:pPr>
            <a:r>
              <a:rPr lang="en-US" sz="700" b="0" i="0" u="none" strike="noStrike" cap="none">
                <a:solidFill>
                  <a:srgbClr val="242019"/>
                </a:solidFill>
                <a:latin typeface="Georgia"/>
                <a:ea typeface="Georgia"/>
                <a:cs typeface="Georgia"/>
                <a:sym typeface="Georgia"/>
              </a:rPr>
              <a:t>Lorem ipsum dolor sit amet, consectetur adipiscing elit, sed do eiusmod tempor.</a:t>
            </a:r>
            <a:endParaRPr/>
          </a:p>
        </p:txBody>
      </p:sp>
      <p:sp>
        <p:nvSpPr>
          <p:cNvPr id="66" name="Google Shape;66;p3"/>
          <p:cNvSpPr txBox="1"/>
          <p:nvPr/>
        </p:nvSpPr>
        <p:spPr>
          <a:xfrm>
            <a:off x="1946371" y="5553334"/>
            <a:ext cx="1228263" cy="7606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4725" tIns="24725" rIns="24725" bIns="24725" anchor="ctr" anchorCtr="0">
            <a:noAutofit/>
          </a:bodyPr>
          <a:lstStyle/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019"/>
              </a:buClr>
              <a:buSzPts val="700"/>
              <a:buFont typeface="Georgia"/>
              <a:buNone/>
            </a:pPr>
            <a:r>
              <a:rPr lang="en-US" sz="700" b="0" i="0" u="none" strike="noStrike" cap="none">
                <a:solidFill>
                  <a:srgbClr val="242019"/>
                </a:solidFill>
                <a:latin typeface="Georgia"/>
                <a:ea typeface="Georgia"/>
                <a:cs typeface="Georgia"/>
                <a:sym typeface="Georgia"/>
              </a:rPr>
              <a:t>Ut quis nostrud exercitation ullamco laboris nisi ut aliquip ex ea commodo consequat. Duis aute irure dolor in reprehenderit in voluptate velit esse cillum dolore eu fugiat nulla pariatur.</a:t>
            </a:r>
            <a:endParaRPr/>
          </a:p>
        </p:txBody>
      </p:sp>
      <p:sp>
        <p:nvSpPr>
          <p:cNvPr id="67" name="Google Shape;67;p3"/>
          <p:cNvSpPr txBox="1"/>
          <p:nvPr/>
        </p:nvSpPr>
        <p:spPr>
          <a:xfrm>
            <a:off x="3256714" y="5029200"/>
            <a:ext cx="1228263" cy="12686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4725" tIns="24725" rIns="24725" bIns="24725" anchor="ctr" anchorCtr="0">
            <a:noAutofit/>
          </a:bodyPr>
          <a:lstStyle/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019"/>
              </a:buClr>
              <a:buSzPts val="700"/>
              <a:buFont typeface="Georgia"/>
              <a:buNone/>
            </a:pPr>
            <a:r>
              <a:rPr lang="en-US" sz="700" b="0" i="0" u="none" strike="noStrike" cap="none">
                <a:solidFill>
                  <a:srgbClr val="242019"/>
                </a:solidFill>
                <a:latin typeface="Georgia"/>
                <a:ea typeface="Georgia"/>
                <a:cs typeface="Georgia"/>
                <a:sym typeface="Georgia"/>
              </a:rPr>
              <a:t>Lorem ipsum dolor sit amet, consectetur adipiscing elit, sed do eiusmod tempor incididunt ut labore et dolore magna aliqua.</a:t>
            </a:r>
            <a:endParaRPr/>
          </a:p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019"/>
              </a:buClr>
              <a:buSzPts val="700"/>
              <a:buFont typeface="Georgia"/>
              <a:buNone/>
            </a:pPr>
            <a:r>
              <a:rPr lang="en-US" sz="700" b="0" i="0" u="none" strike="noStrike" cap="none">
                <a:solidFill>
                  <a:srgbClr val="242019"/>
                </a:solidFill>
                <a:latin typeface="Georgia"/>
                <a:ea typeface="Georgia"/>
                <a:cs typeface="Georgia"/>
                <a:sym typeface="Georgia"/>
              </a:rPr>
              <a:t>Quis nostrud exercitation ullamco laboris nisi ut aliquip ex ea commodo consequat. Duis aute irure dolor in reprehenderit in voluptate velit esse cillum dolore eu fugiat nulla pariatur.</a:t>
            </a:r>
            <a:endParaRPr/>
          </a:p>
        </p:txBody>
      </p:sp>
      <p:sp>
        <p:nvSpPr>
          <p:cNvPr id="68" name="Google Shape;68;p3"/>
          <p:cNvSpPr/>
          <p:nvPr/>
        </p:nvSpPr>
        <p:spPr>
          <a:xfrm>
            <a:off x="4592824" y="6400100"/>
            <a:ext cx="2542815" cy="3053772"/>
          </a:xfrm>
          <a:prstGeom prst="rect">
            <a:avLst/>
          </a:prstGeom>
          <a:noFill/>
          <a:ln w="44450" cap="flat" cmpd="thickThin">
            <a:solidFill>
              <a:srgbClr val="242019"/>
            </a:solidFill>
            <a:prstDash val="solid"/>
            <a:miter lim="400000"/>
            <a:headEnd type="none" w="sm" len="sm"/>
            <a:tailEnd type="none" w="sm" len="sm"/>
          </a:ln>
        </p:spPr>
        <p:txBody>
          <a:bodyPr spcFirstLastPara="1" wrap="square" lIns="24725" tIns="24725" rIns="24725" bIns="247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Helvetica Neue"/>
              <a:buNone/>
            </a:pPr>
            <a:endParaRPr sz="2400" b="1" i="0" u="none" strike="noStrike" cap="non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69" name="Google Shape;69;p3"/>
          <p:cNvSpPr/>
          <p:nvPr/>
        </p:nvSpPr>
        <p:spPr>
          <a:xfrm>
            <a:off x="1952721" y="6407648"/>
            <a:ext cx="1215563" cy="1443164"/>
          </a:xfrm>
          <a:prstGeom prst="rect">
            <a:avLst/>
          </a:prstGeom>
          <a:noFill/>
          <a:ln w="28575" cap="flat" cmpd="thickThin">
            <a:solidFill>
              <a:srgbClr val="242019"/>
            </a:solidFill>
            <a:prstDash val="solid"/>
            <a:miter lim="400000"/>
            <a:headEnd type="none" w="sm" len="sm"/>
            <a:tailEnd type="none" w="sm" len="sm"/>
          </a:ln>
        </p:spPr>
        <p:txBody>
          <a:bodyPr spcFirstLastPara="1" wrap="square" lIns="24725" tIns="24725" rIns="24725" bIns="247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Helvetica Neue"/>
              <a:buNone/>
            </a:pPr>
            <a:endParaRPr sz="2400" b="1" i="0" u="none" strike="noStrike" cap="non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70" name="Google Shape;70;p3"/>
          <p:cNvSpPr/>
          <p:nvPr/>
        </p:nvSpPr>
        <p:spPr>
          <a:xfrm>
            <a:off x="3290646" y="6409625"/>
            <a:ext cx="1215563" cy="1443163"/>
          </a:xfrm>
          <a:prstGeom prst="rect">
            <a:avLst/>
          </a:prstGeom>
          <a:noFill/>
          <a:ln w="28575" cap="flat" cmpd="thickThin">
            <a:solidFill>
              <a:srgbClr val="242019"/>
            </a:solidFill>
            <a:prstDash val="solid"/>
            <a:miter lim="400000"/>
            <a:headEnd type="none" w="sm" len="sm"/>
            <a:tailEnd type="none" w="sm" len="sm"/>
          </a:ln>
        </p:spPr>
        <p:txBody>
          <a:bodyPr spcFirstLastPara="1" wrap="square" lIns="24725" tIns="24725" rIns="24725" bIns="247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Helvetica Neue"/>
              <a:buNone/>
            </a:pPr>
            <a:endParaRPr sz="2400" b="1" i="0" u="none" strike="noStrike" cap="non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71" name="Google Shape;71;p3"/>
          <p:cNvSpPr/>
          <p:nvPr/>
        </p:nvSpPr>
        <p:spPr>
          <a:xfrm>
            <a:off x="1952721" y="8000151"/>
            <a:ext cx="2531319" cy="1443163"/>
          </a:xfrm>
          <a:prstGeom prst="rect">
            <a:avLst/>
          </a:prstGeom>
          <a:noFill/>
          <a:ln w="44450" cap="flat" cmpd="thickThin">
            <a:solidFill>
              <a:srgbClr val="242019"/>
            </a:solidFill>
            <a:prstDash val="solid"/>
            <a:miter lim="400000"/>
            <a:headEnd type="none" w="sm" len="sm"/>
            <a:tailEnd type="none" w="sm" len="sm"/>
          </a:ln>
        </p:spPr>
        <p:txBody>
          <a:bodyPr spcFirstLastPara="1" wrap="square" lIns="24725" tIns="24725" rIns="24725" bIns="247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Helvetica Neue"/>
              <a:buNone/>
            </a:pPr>
            <a:endParaRPr sz="2400" b="1" i="0" u="none" strike="noStrike" cap="non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72" name="Google Shape;72;p3"/>
          <p:cNvSpPr txBox="1"/>
          <p:nvPr/>
        </p:nvSpPr>
        <p:spPr>
          <a:xfrm>
            <a:off x="4585373" y="6419837"/>
            <a:ext cx="2557718" cy="4812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4725" tIns="24725" rIns="24725" bIns="247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019"/>
              </a:buClr>
              <a:buSzPts val="1500"/>
              <a:buFont typeface="Georgia"/>
              <a:buNone/>
            </a:pPr>
            <a:r>
              <a:rPr lang="en-US" sz="1500" b="1" i="0" u="none" strike="noStrike" cap="none">
                <a:solidFill>
                  <a:srgbClr val="242019"/>
                </a:solidFill>
                <a:latin typeface="Georgia"/>
                <a:ea typeface="Georgia"/>
                <a:cs typeface="Georgia"/>
                <a:sym typeface="Georgia"/>
              </a:rPr>
              <a:t>REPREHENDERI RISUS METUS</a:t>
            </a:r>
            <a:endParaRPr/>
          </a:p>
        </p:txBody>
      </p:sp>
      <p:sp>
        <p:nvSpPr>
          <p:cNvPr id="73" name="Google Shape;73;p3"/>
          <p:cNvSpPr txBox="1"/>
          <p:nvPr/>
        </p:nvSpPr>
        <p:spPr>
          <a:xfrm>
            <a:off x="4651582" y="7791493"/>
            <a:ext cx="2450307" cy="5116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4725" tIns="24725" rIns="24725" bIns="247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019"/>
              </a:buClr>
              <a:buSzPts val="1000"/>
              <a:buFont typeface="Georgia"/>
              <a:buNone/>
            </a:pPr>
            <a:r>
              <a:rPr lang="en-US" sz="1000" b="0" i="0" u="none" strike="noStrike" cap="none">
                <a:solidFill>
                  <a:srgbClr val="242019"/>
                </a:solidFill>
                <a:latin typeface="Georgia"/>
                <a:ea typeface="Georgia"/>
                <a:cs typeface="Georgia"/>
                <a:sym typeface="Georgia"/>
              </a:rPr>
              <a:t>Lorem ipsum dolor sit amet, consectetur adipiscing elit, sed do eiusmod tempor incididunt ut labore et dolore magna</a:t>
            </a:r>
            <a:endParaRPr/>
          </a:p>
        </p:txBody>
      </p:sp>
      <p:sp>
        <p:nvSpPr>
          <p:cNvPr id="75" name="Google Shape;75;p3"/>
          <p:cNvSpPr txBox="1"/>
          <p:nvPr/>
        </p:nvSpPr>
        <p:spPr>
          <a:xfrm>
            <a:off x="2025482" y="7996896"/>
            <a:ext cx="2410832" cy="4812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4725" tIns="24725" rIns="24725" bIns="247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019"/>
              </a:buClr>
              <a:buSzPts val="1500"/>
              <a:buFont typeface="Georgia"/>
              <a:buNone/>
            </a:pPr>
            <a:r>
              <a:rPr lang="en-US" sz="1500" b="1" i="0" u="none" strike="noStrike" cap="none">
                <a:solidFill>
                  <a:srgbClr val="242019"/>
                </a:solidFill>
                <a:latin typeface="Georgia"/>
                <a:ea typeface="Georgia"/>
                <a:cs typeface="Georgia"/>
                <a:sym typeface="Georgia"/>
              </a:rPr>
              <a:t>ALIQUAM VEL IRURE DOLOR</a:t>
            </a:r>
            <a:endParaRPr/>
          </a:p>
        </p:txBody>
      </p:sp>
      <p:pic>
        <p:nvPicPr>
          <p:cNvPr id="77" name="Google Shape;77;p3" descr="Vintage_49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523686" y="6418520"/>
            <a:ext cx="577493" cy="1455863"/>
          </a:xfrm>
          <a:prstGeom prst="rect">
            <a:avLst/>
          </a:prstGeom>
          <a:noFill/>
          <a:ln>
            <a:noFill/>
          </a:ln>
        </p:spPr>
      </p:pic>
      <p:pic>
        <p:nvPicPr>
          <p:cNvPr id="78" name="Google Shape;78;p3" descr="Vintage_50.png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2296060" y="6831239"/>
            <a:ext cx="334233" cy="979937"/>
          </a:xfrm>
          <a:prstGeom prst="rect">
            <a:avLst/>
          </a:prstGeom>
          <a:noFill/>
          <a:ln>
            <a:noFill/>
          </a:ln>
        </p:spPr>
      </p:pic>
      <p:pic>
        <p:nvPicPr>
          <p:cNvPr id="79" name="Google Shape;79;p3" descr="Vintage_43.png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2007702" y="6401298"/>
            <a:ext cx="680537" cy="542414"/>
          </a:xfrm>
          <a:prstGeom prst="rect">
            <a:avLst/>
          </a:prstGeom>
          <a:noFill/>
          <a:ln>
            <a:noFill/>
          </a:ln>
        </p:spPr>
      </p:pic>
      <p:pic>
        <p:nvPicPr>
          <p:cNvPr id="80" name="Google Shape;80;p3" descr="Vintage_50.png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2026872" y="6831239"/>
            <a:ext cx="350591" cy="1027899"/>
          </a:xfrm>
          <a:prstGeom prst="rect">
            <a:avLst/>
          </a:prstGeom>
          <a:noFill/>
          <a:ln>
            <a:noFill/>
          </a:ln>
        </p:spPr>
      </p:pic>
      <p:sp>
        <p:nvSpPr>
          <p:cNvPr id="81" name="Google Shape;81;p3"/>
          <p:cNvSpPr txBox="1"/>
          <p:nvPr/>
        </p:nvSpPr>
        <p:spPr>
          <a:xfrm>
            <a:off x="3775485" y="6378053"/>
            <a:ext cx="762118" cy="8424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4725" tIns="24725" rIns="24725" bIns="24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019"/>
              </a:buClr>
              <a:buSzPts val="1050"/>
              <a:buFont typeface="Georgia"/>
              <a:buNone/>
            </a:pPr>
            <a:r>
              <a:rPr lang="en-US" sz="1050" b="1" i="0" u="none" strike="noStrike" cap="none">
                <a:solidFill>
                  <a:srgbClr val="242019"/>
                </a:solidFill>
                <a:latin typeface="Georgia"/>
                <a:ea typeface="Georgia"/>
                <a:cs typeface="Georgia"/>
                <a:sym typeface="Georgia"/>
              </a:rPr>
              <a:t>Nunc ut augue sit amet nisl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019"/>
              </a:buClr>
              <a:buSzPts val="900"/>
              <a:buFont typeface="Georgia"/>
              <a:buNone/>
            </a:pPr>
            <a:r>
              <a:rPr lang="en-US" sz="900" b="1" i="0" u="none" strike="noStrike" cap="none">
                <a:solidFill>
                  <a:srgbClr val="242019"/>
                </a:solidFill>
                <a:latin typeface="Georgia"/>
                <a:ea typeface="Georgia"/>
                <a:cs typeface="Georgia"/>
                <a:sym typeface="Georgia"/>
              </a:rPr>
              <a:t>POSUERE LAOREET!</a:t>
            </a:r>
            <a:endParaRPr/>
          </a:p>
        </p:txBody>
      </p:sp>
      <p:pic>
        <p:nvPicPr>
          <p:cNvPr id="82" name="Google Shape;82;p3" descr="Vintage_14.png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3284296" y="6505179"/>
            <a:ext cx="531936" cy="1286939"/>
          </a:xfrm>
          <a:prstGeom prst="rect">
            <a:avLst/>
          </a:prstGeom>
          <a:noFill/>
          <a:ln>
            <a:noFill/>
          </a:ln>
        </p:spPr>
      </p:pic>
      <p:pic>
        <p:nvPicPr>
          <p:cNvPr id="83" name="Google Shape;83;p3" descr="Vintage_7.png"/>
          <p:cNvPicPr preferRelativeResize="0"/>
          <p:nvPr/>
        </p:nvPicPr>
        <p:blipFill rotWithShape="1">
          <a:blip r:embed="rId7">
            <a:alphaModFix/>
          </a:blip>
          <a:srcRect/>
          <a:stretch/>
        </p:blipFill>
        <p:spPr>
          <a:xfrm>
            <a:off x="3810070" y="7162000"/>
            <a:ext cx="627377" cy="661350"/>
          </a:xfrm>
          <a:prstGeom prst="rect">
            <a:avLst/>
          </a:prstGeom>
          <a:noFill/>
          <a:ln>
            <a:noFill/>
          </a:ln>
        </p:spPr>
      </p:pic>
      <p:sp>
        <p:nvSpPr>
          <p:cNvPr id="84" name="Google Shape;84;p3"/>
          <p:cNvSpPr txBox="1"/>
          <p:nvPr/>
        </p:nvSpPr>
        <p:spPr>
          <a:xfrm>
            <a:off x="5730232" y="8398370"/>
            <a:ext cx="1397025" cy="95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4725" tIns="24725" rIns="24725" bIns="247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019"/>
              </a:buClr>
              <a:buSzPts val="1600"/>
              <a:buFont typeface="Georgia"/>
              <a:buNone/>
            </a:pPr>
            <a:r>
              <a:rPr lang="en-US" sz="1600" b="1" i="0" u="none" strike="noStrike" cap="none">
                <a:solidFill>
                  <a:srgbClr val="242019"/>
                </a:solidFill>
                <a:latin typeface="Georgia"/>
                <a:ea typeface="Georgia"/>
                <a:cs typeface="Georgia"/>
                <a:sym typeface="Georgia"/>
              </a:rPr>
              <a:t>QUISQUE RUTRUM</a:t>
            </a:r>
            <a:endParaRPr/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019"/>
              </a:buClr>
              <a:buSzPts val="900"/>
              <a:buFont typeface="Georgia"/>
              <a:buNone/>
            </a:pPr>
            <a:r>
              <a:rPr lang="en-US" sz="900" b="0" i="0" u="none" strike="noStrike" cap="none">
                <a:solidFill>
                  <a:srgbClr val="242019"/>
                </a:solidFill>
                <a:latin typeface="Georgia"/>
                <a:ea typeface="Georgia"/>
                <a:cs typeface="Georgia"/>
                <a:sym typeface="Georgia"/>
              </a:rPr>
              <a:t>Elit, sed do eiusmod tempor incididunt ut labore et dolore magna</a:t>
            </a:r>
            <a:endParaRPr/>
          </a:p>
        </p:txBody>
      </p:sp>
      <p:pic>
        <p:nvPicPr>
          <p:cNvPr id="85" name="Google Shape;85;p3" descr="Vintage_40.png"/>
          <p:cNvPicPr preferRelativeResize="0"/>
          <p:nvPr/>
        </p:nvPicPr>
        <p:blipFill rotWithShape="1">
          <a:blip r:embed="rId8">
            <a:alphaModFix/>
          </a:blip>
          <a:srcRect/>
          <a:stretch/>
        </p:blipFill>
        <p:spPr>
          <a:xfrm>
            <a:off x="5249649" y="8728681"/>
            <a:ext cx="589017" cy="670609"/>
          </a:xfrm>
          <a:prstGeom prst="rect">
            <a:avLst/>
          </a:prstGeom>
          <a:noFill/>
          <a:ln>
            <a:noFill/>
          </a:ln>
        </p:spPr>
      </p:pic>
      <p:pic>
        <p:nvPicPr>
          <p:cNvPr id="86" name="Google Shape;86;p3" descr="Vintage_73.png"/>
          <p:cNvPicPr preferRelativeResize="0"/>
          <p:nvPr/>
        </p:nvPicPr>
        <p:blipFill rotWithShape="1">
          <a:blip r:embed="rId9">
            <a:alphaModFix/>
          </a:blip>
          <a:srcRect/>
          <a:stretch/>
        </p:blipFill>
        <p:spPr>
          <a:xfrm rot="-715664">
            <a:off x="4849976" y="8294343"/>
            <a:ext cx="680270" cy="570860"/>
          </a:xfrm>
          <a:prstGeom prst="rect">
            <a:avLst/>
          </a:prstGeom>
          <a:noFill/>
          <a:ln>
            <a:noFill/>
          </a:ln>
        </p:spPr>
      </p:pic>
      <p:pic>
        <p:nvPicPr>
          <p:cNvPr id="87" name="Google Shape;87;p3" descr="Vintage_67.png"/>
          <p:cNvPicPr preferRelativeResize="0"/>
          <p:nvPr/>
        </p:nvPicPr>
        <p:blipFill rotWithShape="1">
          <a:blip r:embed="rId10">
            <a:alphaModFix/>
          </a:blip>
          <a:srcRect/>
          <a:stretch/>
        </p:blipFill>
        <p:spPr>
          <a:xfrm>
            <a:off x="4596559" y="8825290"/>
            <a:ext cx="805375" cy="60632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89" name="Google Shape;89;p3"/>
          <p:cNvCxnSpPr/>
          <p:nvPr/>
        </p:nvCxnSpPr>
        <p:spPr>
          <a:xfrm>
            <a:off x="681429" y="4771133"/>
            <a:ext cx="1109271" cy="0"/>
          </a:xfrm>
          <a:prstGeom prst="straightConnector1">
            <a:avLst/>
          </a:prstGeom>
          <a:noFill/>
          <a:ln w="9525" cap="flat" cmpd="sng">
            <a:solidFill>
              <a:srgbClr val="242019"/>
            </a:solidFill>
            <a:prstDash val="solid"/>
            <a:miter lim="400000"/>
            <a:headEnd type="none" w="sm" len="sm"/>
            <a:tailEnd type="none" w="sm" len="sm"/>
          </a:ln>
        </p:spPr>
      </p:cxnSp>
      <p:cxnSp>
        <p:nvCxnSpPr>
          <p:cNvPr id="90" name="Google Shape;90;p3"/>
          <p:cNvCxnSpPr/>
          <p:nvPr/>
        </p:nvCxnSpPr>
        <p:spPr>
          <a:xfrm>
            <a:off x="2025482" y="4771456"/>
            <a:ext cx="2335640" cy="0"/>
          </a:xfrm>
          <a:prstGeom prst="straightConnector1">
            <a:avLst/>
          </a:prstGeom>
          <a:noFill/>
          <a:ln w="9525" cap="flat" cmpd="sng">
            <a:solidFill>
              <a:srgbClr val="242019"/>
            </a:solidFill>
            <a:prstDash val="solid"/>
            <a:miter lim="400000"/>
            <a:headEnd type="none" w="sm" len="sm"/>
            <a:tailEnd type="none" w="sm" len="sm"/>
          </a:ln>
        </p:spPr>
      </p:cxnSp>
      <p:sp>
        <p:nvSpPr>
          <p:cNvPr id="91" name="Google Shape;91;p3"/>
          <p:cNvSpPr/>
          <p:nvPr/>
        </p:nvSpPr>
        <p:spPr>
          <a:xfrm>
            <a:off x="2452650" y="1121524"/>
            <a:ext cx="2885166" cy="221616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693" y="0"/>
                </a:moveTo>
                <a:cubicBezTo>
                  <a:pt x="698" y="199"/>
                  <a:pt x="711" y="382"/>
                  <a:pt x="711" y="592"/>
                </a:cubicBezTo>
                <a:cubicBezTo>
                  <a:pt x="711" y="2573"/>
                  <a:pt x="462" y="4184"/>
                  <a:pt x="156" y="4184"/>
                </a:cubicBezTo>
                <a:cubicBezTo>
                  <a:pt x="100" y="4184"/>
                  <a:pt x="51" y="4067"/>
                  <a:pt x="0" y="3968"/>
                </a:cubicBezTo>
                <a:lnTo>
                  <a:pt x="0" y="18325"/>
                </a:lnTo>
                <a:cubicBezTo>
                  <a:pt x="51" y="18225"/>
                  <a:pt x="100" y="18123"/>
                  <a:pt x="156" y="18123"/>
                </a:cubicBezTo>
                <a:cubicBezTo>
                  <a:pt x="456" y="18123"/>
                  <a:pt x="700" y="19668"/>
                  <a:pt x="708" y="21600"/>
                </a:cubicBezTo>
                <a:lnTo>
                  <a:pt x="1263" y="21600"/>
                </a:lnTo>
                <a:lnTo>
                  <a:pt x="20337" y="21600"/>
                </a:lnTo>
                <a:lnTo>
                  <a:pt x="20892" y="21600"/>
                </a:lnTo>
                <a:cubicBezTo>
                  <a:pt x="20900" y="19668"/>
                  <a:pt x="21144" y="18123"/>
                  <a:pt x="21444" y="18123"/>
                </a:cubicBezTo>
                <a:cubicBezTo>
                  <a:pt x="21500" y="18123"/>
                  <a:pt x="21549" y="18225"/>
                  <a:pt x="21600" y="18325"/>
                </a:cubicBezTo>
                <a:lnTo>
                  <a:pt x="21600" y="3968"/>
                </a:lnTo>
                <a:cubicBezTo>
                  <a:pt x="21549" y="4067"/>
                  <a:pt x="21500" y="4184"/>
                  <a:pt x="21444" y="4184"/>
                </a:cubicBezTo>
                <a:cubicBezTo>
                  <a:pt x="21138" y="4184"/>
                  <a:pt x="20889" y="2573"/>
                  <a:pt x="20889" y="592"/>
                </a:cubicBezTo>
                <a:cubicBezTo>
                  <a:pt x="20889" y="382"/>
                  <a:pt x="20902" y="199"/>
                  <a:pt x="20907" y="0"/>
                </a:cubicBezTo>
                <a:lnTo>
                  <a:pt x="20337" y="0"/>
                </a:lnTo>
                <a:lnTo>
                  <a:pt x="1263" y="0"/>
                </a:lnTo>
                <a:lnTo>
                  <a:pt x="693" y="0"/>
                </a:lnTo>
                <a:close/>
              </a:path>
            </a:pathLst>
          </a:custGeom>
          <a:noFill/>
          <a:ln w="19050" cap="flat" cmpd="sng">
            <a:solidFill>
              <a:srgbClr val="242019"/>
            </a:solidFill>
            <a:prstDash val="solid"/>
            <a:miter lim="400000"/>
            <a:headEnd type="none" w="sm" len="sm"/>
            <a:tailEnd type="none" w="sm" len="sm"/>
          </a:ln>
        </p:spPr>
        <p:txBody>
          <a:bodyPr spcFirstLastPara="1" wrap="square" lIns="24725" tIns="24725" rIns="24725" bIns="247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42019"/>
              </a:buClr>
              <a:buSzPts val="1200"/>
              <a:buFont typeface="Georgia"/>
              <a:buNone/>
            </a:pPr>
            <a:r>
              <a:rPr lang="en-US" sz="1200" b="1" i="0" u="none" strike="noStrike" cap="none" dirty="0" err="1">
                <a:solidFill>
                  <a:schemeClr val="tx1"/>
                </a:solidFill>
                <a:latin typeface="Georgia"/>
                <a:ea typeface="Georgia"/>
                <a:cs typeface="Georgia"/>
                <a:sym typeface="Georgia"/>
                <a:hlinkClick r:id="rId11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Cyborgs&amp;Mages</a:t>
            </a:r>
            <a:endParaRPr b="1" dirty="0">
              <a:solidFill>
                <a:schemeClr val="tx1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6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6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</TotalTime>
  <Words>812</Words>
  <Application>Microsoft Office PowerPoint</Application>
  <PresentationFormat>Довільний</PresentationFormat>
  <Paragraphs>61</Paragraphs>
  <Slides>1</Slides>
  <Notes>1</Notes>
  <HiddenSlides>0</HiddenSlides>
  <MMClips>0</MMClips>
  <ScaleCrop>false</ScaleCrop>
  <HeadingPairs>
    <vt:vector size="6" baseType="variant">
      <vt:variant>
        <vt:lpstr>Використані шрифти</vt:lpstr>
      </vt:variant>
      <vt:variant>
        <vt:i4>6</vt:i4>
      </vt:variant>
      <vt:variant>
        <vt:lpstr>Тема</vt:lpstr>
      </vt:variant>
      <vt:variant>
        <vt:i4>1</vt:i4>
      </vt:variant>
      <vt:variant>
        <vt:lpstr>Заголовки слайдів</vt:lpstr>
      </vt:variant>
      <vt:variant>
        <vt:i4>1</vt:i4>
      </vt:variant>
    </vt:vector>
  </HeadingPairs>
  <TitlesOfParts>
    <vt:vector size="8" baseType="lpstr">
      <vt:lpstr>Helvetica Neue</vt:lpstr>
      <vt:lpstr>Georgia</vt:lpstr>
      <vt:lpstr>Bevan</vt:lpstr>
      <vt:lpstr>Helvetica Neue Light</vt:lpstr>
      <vt:lpstr>UnifrakturMaguntia</vt:lpstr>
      <vt:lpstr>Arial</vt:lpstr>
      <vt:lpstr>White</vt:lpstr>
      <vt:lpstr>Презентація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Презентація PowerPoint</dc:title>
  <cp:lastModifiedBy>Палихов Антон</cp:lastModifiedBy>
  <cp:revision>1</cp:revision>
  <dcterms:modified xsi:type="dcterms:W3CDTF">2019-10-06T00:22:34Z</dcterms:modified>
</cp:coreProperties>
</file>